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8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9" r:id="rId4"/>
    <p:sldId id="280" r:id="rId5"/>
    <p:sldId id="306" r:id="rId6"/>
    <p:sldId id="282" r:id="rId7"/>
    <p:sldId id="275" r:id="rId8"/>
    <p:sldId id="309" r:id="rId9"/>
    <p:sldId id="277" r:id="rId10"/>
    <p:sldId id="290" r:id="rId11"/>
    <p:sldId id="303" r:id="rId12"/>
    <p:sldId id="304" r:id="rId13"/>
    <p:sldId id="278" r:id="rId14"/>
    <p:sldId id="295" r:id="rId15"/>
    <p:sldId id="296" r:id="rId16"/>
    <p:sldId id="297" r:id="rId17"/>
    <p:sldId id="289" r:id="rId18"/>
    <p:sldId id="298" r:id="rId19"/>
    <p:sldId id="307" r:id="rId20"/>
    <p:sldId id="300" r:id="rId21"/>
    <p:sldId id="299" r:id="rId22"/>
    <p:sldId id="281" r:id="rId23"/>
    <p:sldId id="267" r:id="rId24"/>
    <p:sldId id="291" r:id="rId25"/>
    <p:sldId id="257" r:id="rId26"/>
    <p:sldId id="301" r:id="rId27"/>
    <p:sldId id="308" r:id="rId28"/>
    <p:sldId id="305" r:id="rId29"/>
    <p:sldId id="310" r:id="rId30"/>
    <p:sldId id="274" r:id="rId31"/>
  </p:sldIdLst>
  <p:sldSz cx="12801600" cy="9601200" type="A3"/>
  <p:notesSz cx="6858000" cy="9144000"/>
  <p:defaultTextStyle>
    <a:defPPr>
      <a:defRPr lang="ru-RU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8825"/>
    <a:srgbClr val="FD8C83"/>
    <a:srgbClr val="B6F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3" autoAdjust="0"/>
  </p:normalViewPr>
  <p:slideViewPr>
    <p:cSldViewPr>
      <p:cViewPr varScale="1">
        <p:scale>
          <a:sx n="57" d="100"/>
          <a:sy n="57" d="100"/>
        </p:scale>
        <p:origin x="-922" y="-96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5;&#1083;&#1077;&#1085;&#1072;\Documents\&#1052;&#1054;&#1025;\&#1054;&#1058;&#1063;&#1045;&#1058;\&#1086;&#1090;&#1095;&#1077;&#1090;%20&#1079;&#1072;%202020%20&#1075;&#1086;&#1076;\&#1044;&#1048;&#1040;&#1043;&#1056;&#1040;&#1052;&#1052;&#106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4;&#1048;&#1040;&#1043;&#1056;&#1040;&#1052;&#1052;&#106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5;&#1083;&#1077;&#1085;&#1072;\Documents\&#1052;&#1054;&#1025;\&#1054;&#1058;&#1063;&#1045;&#1058;\&#1086;&#1090;&#1095;&#1077;&#1090;%20&#1079;&#1072;%202020%20&#1075;&#1086;&#1076;\&#1044;&#1048;&#1040;&#1043;&#1056;&#1040;&#1052;&#1052;&#106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5;&#1083;&#1077;&#1085;&#1072;\AppData\Roaming\Microsoft\Excel\&#1050;&#1085;&#1080;&#1075;&#1072;1%20(version%201).xlsb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5;&#1083;&#1077;&#1085;&#1072;\Documents\&#1052;&#1054;&#1025;\&#1054;&#1058;&#1063;&#1045;&#1058;\&#1086;&#1090;&#1095;&#1077;&#1090;%20&#1079;&#1072;%202020%20&#1075;&#1086;&#1076;\&#1044;&#1048;&#1040;&#1043;&#1056;&#1040;&#1052;&#1052;&#1067;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5;&#1083;&#1077;&#1085;&#1072;\Documents\&#1052;&#1054;&#1025;\&#1054;&#1058;&#1063;&#1045;&#1058;\&#1086;&#1090;&#1095;&#1077;&#1090;%20&#1079;&#1072;%202019%20&#1075;&#1086;&#1076;\&#1044;&#1048;&#1040;&#1043;&#1056;&#1040;&#1052;&#1052;&#1067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5;&#1083;&#1077;&#1085;&#1072;\Documents\&#1052;&#1054;&#1025;\&#1054;&#1058;&#1063;&#1045;&#1058;\&#1086;&#1090;&#1095;&#1077;&#1090;%20&#1079;&#1072;%202020%20&#1075;&#1086;&#1076;\&#1044;&#1048;&#1040;&#1043;&#1056;&#1040;&#1052;&#1052;&#106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/>
              <a:t>Охват горячим питанием в школьных столовых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1.9444444444444445E-2"/>
                  <c:y val="-4.629629629629629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111111111111112E-2"/>
                  <c:y val="-5.5555555555555643E-2"/>
                </c:manualLayout>
              </c:layout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en-US" sz="1600"/>
                      <a:t>97</a:t>
                    </a:r>
                    <a:r>
                      <a:rPr lang="ru-RU" sz="1600"/>
                      <a:t>,3</a:t>
                    </a:r>
                    <a:r>
                      <a:rPr lang="en-US" sz="1600"/>
                      <a:t>%</a:t>
                    </a:r>
                    <a:endParaRPr lang="en-US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444444444444344E-2"/>
                  <c:y val="-3.7037037037037077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Лист1!$C$22:$C$24</c:f>
              <c:strCache>
                <c:ptCount val="3"/>
                <c:pt idx="0">
                  <c:v>2018-2019 учебный год</c:v>
                </c:pt>
                <c:pt idx="1">
                  <c:v>2019-2020 учебный год</c:v>
                </c:pt>
                <c:pt idx="2">
                  <c:v>2020-2021 учебный год</c:v>
                </c:pt>
              </c:strCache>
            </c:strRef>
          </c:cat>
          <c:val>
            <c:numRef>
              <c:f>Лист1!$D$22:$D$24</c:f>
              <c:numCache>
                <c:formatCode>0%</c:formatCode>
                <c:ptCount val="3"/>
                <c:pt idx="0">
                  <c:v>0.97</c:v>
                </c:pt>
                <c:pt idx="1">
                  <c:v>0.97299999999999998</c:v>
                </c:pt>
                <c:pt idx="2" formatCode="0.0%">
                  <c:v>0.97799999999999998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0750848"/>
        <c:axId val="175006848"/>
        <c:axId val="0"/>
      </c:bar3DChart>
      <c:catAx>
        <c:axId val="2607508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75006848"/>
        <c:crosses val="autoZero"/>
        <c:auto val="1"/>
        <c:lblAlgn val="ctr"/>
        <c:lblOffset val="100"/>
        <c:noMultiLvlLbl val="0"/>
      </c:catAx>
      <c:valAx>
        <c:axId val="17500684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60750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/>
              <a:t>Качество учащихся в </a:t>
            </a:r>
            <a:r>
              <a:rPr lang="ru-RU" sz="1600" dirty="0" smtClean="0"/>
              <a:t>2020-2021 </a:t>
            </a:r>
            <a:r>
              <a:rPr lang="ru-RU" sz="1600" dirty="0"/>
              <a:t>учебном году </a:t>
            </a:r>
          </a:p>
          <a:p>
            <a:pPr>
              <a:defRPr sz="1600"/>
            </a:pPr>
            <a:r>
              <a:rPr lang="ru-RU" sz="1600" dirty="0"/>
              <a:t>в сравнении с </a:t>
            </a:r>
            <a:r>
              <a:rPr lang="ru-RU" sz="1600" dirty="0" smtClean="0"/>
              <a:t>2019-2020 </a:t>
            </a:r>
            <a:r>
              <a:rPr lang="ru-RU" sz="1600" dirty="0"/>
              <a:t>учебным годом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Лист1!$D$4</c:f>
              <c:strCache>
                <c:ptCount val="1"/>
                <c:pt idx="0">
                  <c:v>2018-2019 учебный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124293785310698E-2"/>
                  <c:y val="-4.1666666666666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0710250201774889E-3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12429378531066E-2"/>
                  <c:y val="-3.240740740740732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Лист1!$C$5:$C$7</c:f>
              <c:strCache>
                <c:ptCount val="3"/>
                <c:pt idx="0">
                  <c:v>Количество учащихся на "3"</c:v>
                </c:pt>
                <c:pt idx="1">
                  <c:v>Количество учащихся на "4" и "5"</c:v>
                </c:pt>
                <c:pt idx="2">
                  <c:v>Количество учащихся на "5"</c:v>
                </c:pt>
              </c:strCache>
            </c:strRef>
          </c:cat>
          <c:val>
            <c:numRef>
              <c:f>Лист1!$D$5:$D$7</c:f>
              <c:numCache>
                <c:formatCode>General</c:formatCode>
                <c:ptCount val="3"/>
                <c:pt idx="0">
                  <c:v>2685</c:v>
                </c:pt>
                <c:pt idx="1">
                  <c:v>1430</c:v>
                </c:pt>
                <c:pt idx="2">
                  <c:v>250</c:v>
                </c:pt>
              </c:numCache>
            </c:numRef>
          </c:val>
        </c:ser>
        <c:ser>
          <c:idx val="1"/>
          <c:order val="1"/>
          <c:tx>
            <c:strRef>
              <c:f>Лист1!$E$4</c:f>
              <c:strCache>
                <c:ptCount val="1"/>
                <c:pt idx="0">
                  <c:v>2019-2020 учебный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195318805488296E-2"/>
                  <c:y val="-3.7037037037037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213075060532614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213075060532687E-2"/>
                  <c:y val="-3.240740740740740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rgbClr val="FF0000"/>
                        </a:solidFill>
                      </a:rPr>
                      <a:t>194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Лист1!$C$5:$C$7</c:f>
              <c:strCache>
                <c:ptCount val="3"/>
                <c:pt idx="0">
                  <c:v>Количество учащихся на "3"</c:v>
                </c:pt>
                <c:pt idx="1">
                  <c:v>Количество учащихся на "4" и "5"</c:v>
                </c:pt>
                <c:pt idx="2">
                  <c:v>Количество учащихся на "5"</c:v>
                </c:pt>
              </c:strCache>
            </c:strRef>
          </c:cat>
          <c:val>
            <c:numRef>
              <c:f>Лист1!$E$5:$E$7</c:f>
              <c:numCache>
                <c:formatCode>General</c:formatCode>
                <c:ptCount val="3"/>
                <c:pt idx="0">
                  <c:v>2626</c:v>
                </c:pt>
                <c:pt idx="1">
                  <c:v>1543</c:v>
                </c:pt>
                <c:pt idx="2">
                  <c:v>265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9219840"/>
        <c:axId val="174919616"/>
        <c:axId val="0"/>
      </c:bar3DChart>
      <c:catAx>
        <c:axId val="2692198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4919616"/>
        <c:crosses val="autoZero"/>
        <c:auto val="1"/>
        <c:lblAlgn val="ctr"/>
        <c:lblOffset val="100"/>
        <c:noMultiLvlLbl val="0"/>
      </c:catAx>
      <c:valAx>
        <c:axId val="174919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69219840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74875556653958175"/>
          <c:y val="0.33972039953339167"/>
          <c:w val="0.19251753468487556"/>
          <c:h val="0.29706401283172934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/>
              <a:t>Количество губернаторских </a:t>
            </a:r>
            <a:r>
              <a:rPr lang="ru-RU" sz="1600" dirty="0" err="1" smtClean="0"/>
              <a:t>стипендиантов</a:t>
            </a:r>
            <a:endParaRPr lang="ru-RU" sz="1600" dirty="0" smtClean="0"/>
          </a:p>
          <a:p>
            <a:pPr>
              <a:defRPr sz="1600"/>
            </a:pPr>
            <a:r>
              <a:rPr lang="ru-RU" sz="1600" dirty="0" smtClean="0"/>
              <a:t> в 2019-2020 и 2020-2021 учебных годах</a:t>
            </a:r>
            <a:endParaRPr lang="ru-RU" sz="1600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Лист1!$D$9</c:f>
              <c:strCache>
                <c:ptCount val="1"/>
                <c:pt idx="0">
                  <c:v>2019-2020 учебный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1.6638612481212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8386352133713172E-3"/>
                  <c:y val="-2.3294057473697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Лист1!$C$10:$C$12</c:f>
              <c:strCache>
                <c:ptCount val="3"/>
                <c:pt idx="0">
                  <c:v>учащиеся 2-4 классов</c:v>
                </c:pt>
                <c:pt idx="1">
                  <c:v>учащиеся 5-9 классов</c:v>
                </c:pt>
                <c:pt idx="2">
                  <c:v>учащиеся 10-11 классов</c:v>
                </c:pt>
              </c:strCache>
            </c:strRef>
          </c:cat>
          <c:val>
            <c:numRef>
              <c:f>Лист1!$D$10:$D$12</c:f>
              <c:numCache>
                <c:formatCode>General</c:formatCode>
                <c:ptCount val="3"/>
                <c:pt idx="0">
                  <c:v>114</c:v>
                </c:pt>
                <c:pt idx="1">
                  <c:v>69</c:v>
                </c:pt>
                <c:pt idx="2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Лист1!$E$9</c:f>
              <c:strCache>
                <c:ptCount val="1"/>
                <c:pt idx="0">
                  <c:v>2020-2021 учебный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626325470009541E-2"/>
                  <c:y val="-1.8664330797626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717611623399869E-2"/>
                  <c:y val="-3.3277224962425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757952820057031E-2"/>
                  <c:y val="-1.6638612481212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Лист1!$C$10:$C$12</c:f>
              <c:strCache>
                <c:ptCount val="3"/>
                <c:pt idx="0">
                  <c:v>учащиеся 2-4 классов</c:v>
                </c:pt>
                <c:pt idx="1">
                  <c:v>учащиеся 5-9 классов</c:v>
                </c:pt>
                <c:pt idx="2">
                  <c:v>учащиеся 10-11 классов</c:v>
                </c:pt>
              </c:strCache>
            </c:strRef>
          </c:cat>
          <c:val>
            <c:numRef>
              <c:f>Лист1!$E$10:$E$12</c:f>
              <c:numCache>
                <c:formatCode>General</c:formatCode>
                <c:ptCount val="3"/>
                <c:pt idx="0">
                  <c:v>122</c:v>
                </c:pt>
                <c:pt idx="1">
                  <c:v>58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9217792"/>
        <c:axId val="174921344"/>
        <c:axId val="0"/>
      </c:bar3DChart>
      <c:catAx>
        <c:axId val="2692177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4921344"/>
        <c:crosses val="autoZero"/>
        <c:auto val="1"/>
        <c:lblAlgn val="ctr"/>
        <c:lblOffset val="100"/>
        <c:noMultiLvlLbl val="0"/>
      </c:catAx>
      <c:valAx>
        <c:axId val="174921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69217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201125800836964"/>
          <c:y val="0.30270666990879419"/>
          <c:w val="0.19544313210848643"/>
          <c:h val="0.3446566733675294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ru-RU" sz="2800" dirty="0"/>
              <a:t>Средняя отметка по русскому языку и </a:t>
            </a:r>
            <a:r>
              <a:rPr lang="ru-RU" sz="2800" dirty="0" smtClean="0"/>
              <a:t>математике в 9 классах</a:t>
            </a:r>
            <a:endParaRPr lang="ru-RU" sz="2800" dirty="0"/>
          </a:p>
        </c:rich>
      </c:tx>
      <c:layout>
        <c:manualLayout>
          <c:xMode val="edge"/>
          <c:yMode val="edge"/>
          <c:x val="0.11050234184505815"/>
          <c:y val="1.0175151478895507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Лист8!$C$3</c:f>
              <c:strCache>
                <c:ptCount val="1"/>
                <c:pt idx="0">
                  <c:v>Средняя отметка по русскому языку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Лист8!$B$4:$B$21</c:f>
              <c:strCache>
                <c:ptCount val="18"/>
                <c:pt idx="0">
                  <c:v>МБОУ "Арсентьевская СОШ"</c:v>
                </c:pt>
                <c:pt idx="1">
                  <c:v>МБОУ "Барановская СОШ"</c:v>
                </c:pt>
                <c:pt idx="2">
                  <c:v>МБОУ "Звездненская СОШ"</c:v>
                </c:pt>
                <c:pt idx="3">
                  <c:v>МБОУ "Береговская СОШ"</c:v>
                </c:pt>
                <c:pt idx="4">
                  <c:v>МБОУ "Верхотомская ООШ"</c:v>
                </c:pt>
                <c:pt idx="5">
                  <c:v>МБОУ "Пригородная ООШ"</c:v>
                </c:pt>
                <c:pt idx="6">
                  <c:v>МБОУ "Ягуновская СОШ"</c:v>
                </c:pt>
                <c:pt idx="7">
                  <c:v>МБОУ "Березовская СОШ"</c:v>
                </c:pt>
                <c:pt idx="8">
                  <c:v>МБОУ "Елыкаевская СОШ"</c:v>
                </c:pt>
                <c:pt idx="9">
                  <c:v>МБОУ "Кузбасская СОШ"</c:v>
                </c:pt>
                <c:pt idx="10">
                  <c:v>МБОУ "Мозжухинская ООШ"</c:v>
                </c:pt>
                <c:pt idx="11">
                  <c:v>МБОУ "Старочервовская ООШ"</c:v>
                </c:pt>
                <c:pt idx="12">
                  <c:v>МКОУ "Усть-Хмелевская ООШ"</c:v>
                </c:pt>
                <c:pt idx="13">
                  <c:v>МБОУ "Мазуровская СОШ"</c:v>
                </c:pt>
                <c:pt idx="14">
                  <c:v>МБОУ "Новостроевская СОШ"</c:v>
                </c:pt>
                <c:pt idx="15">
                  <c:v>МБОУ "Ясногорская СОШ"</c:v>
                </c:pt>
                <c:pt idx="16">
                  <c:v>МБОУ "Металлплощадская СОШ"</c:v>
                </c:pt>
                <c:pt idx="17">
                  <c:v>МКОУ "Успенская ООШ"</c:v>
                </c:pt>
              </c:strCache>
            </c:strRef>
          </c:cat>
          <c:val>
            <c:numRef>
              <c:f>Лист8!$C$4:$C$21</c:f>
              <c:numCache>
                <c:formatCode>0.00</c:formatCode>
                <c:ptCount val="18"/>
                <c:pt idx="0">
                  <c:v>3.38</c:v>
                </c:pt>
                <c:pt idx="1">
                  <c:v>3.71</c:v>
                </c:pt>
                <c:pt idx="2">
                  <c:v>3.75</c:v>
                </c:pt>
                <c:pt idx="3">
                  <c:v>3.62</c:v>
                </c:pt>
                <c:pt idx="4">
                  <c:v>3.71</c:v>
                </c:pt>
                <c:pt idx="5">
                  <c:v>4</c:v>
                </c:pt>
                <c:pt idx="6">
                  <c:v>3.93</c:v>
                </c:pt>
                <c:pt idx="7">
                  <c:v>4.0599999999999996</c:v>
                </c:pt>
                <c:pt idx="8">
                  <c:v>4</c:v>
                </c:pt>
                <c:pt idx="9">
                  <c:v>4.05</c:v>
                </c:pt>
                <c:pt idx="10">
                  <c:v>3.94</c:v>
                </c:pt>
                <c:pt idx="11">
                  <c:v>4.17</c:v>
                </c:pt>
                <c:pt idx="12">
                  <c:v>4</c:v>
                </c:pt>
                <c:pt idx="13">
                  <c:v>3.94</c:v>
                </c:pt>
                <c:pt idx="14">
                  <c:v>4.0599999999999996</c:v>
                </c:pt>
                <c:pt idx="15">
                  <c:v>4.38</c:v>
                </c:pt>
                <c:pt idx="16">
                  <c:v>4.08</c:v>
                </c:pt>
                <c:pt idx="17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Лист8!$D$3</c:f>
              <c:strCache>
                <c:ptCount val="1"/>
                <c:pt idx="0">
                  <c:v>Средняя отметка по математике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Лист8!$B$4:$B$21</c:f>
              <c:strCache>
                <c:ptCount val="18"/>
                <c:pt idx="0">
                  <c:v>МБОУ "Арсентьевская СОШ"</c:v>
                </c:pt>
                <c:pt idx="1">
                  <c:v>МБОУ "Барановская СОШ"</c:v>
                </c:pt>
                <c:pt idx="2">
                  <c:v>МБОУ "Звездненская СОШ"</c:v>
                </c:pt>
                <c:pt idx="3">
                  <c:v>МБОУ "Береговская СОШ"</c:v>
                </c:pt>
                <c:pt idx="4">
                  <c:v>МБОУ "Верхотомская ООШ"</c:v>
                </c:pt>
                <c:pt idx="5">
                  <c:v>МБОУ "Пригородная ООШ"</c:v>
                </c:pt>
                <c:pt idx="6">
                  <c:v>МБОУ "Ягуновская СОШ"</c:v>
                </c:pt>
                <c:pt idx="7">
                  <c:v>МБОУ "Березовская СОШ"</c:v>
                </c:pt>
                <c:pt idx="8">
                  <c:v>МБОУ "Елыкаевская СОШ"</c:v>
                </c:pt>
                <c:pt idx="9">
                  <c:v>МБОУ "Кузбасская СОШ"</c:v>
                </c:pt>
                <c:pt idx="10">
                  <c:v>МБОУ "Мозжухинская ООШ"</c:v>
                </c:pt>
                <c:pt idx="11">
                  <c:v>МБОУ "Старочервовская ООШ"</c:v>
                </c:pt>
                <c:pt idx="12">
                  <c:v>МКОУ "Усть-Хмелевская ООШ"</c:v>
                </c:pt>
                <c:pt idx="13">
                  <c:v>МБОУ "Мазуровская СОШ"</c:v>
                </c:pt>
                <c:pt idx="14">
                  <c:v>МБОУ "Новостроевская СОШ"</c:v>
                </c:pt>
                <c:pt idx="15">
                  <c:v>МБОУ "Ясногорская СОШ"</c:v>
                </c:pt>
                <c:pt idx="16">
                  <c:v>МБОУ "Металлплощадская СОШ"</c:v>
                </c:pt>
                <c:pt idx="17">
                  <c:v>МКОУ "Успенская ООШ"</c:v>
                </c:pt>
              </c:strCache>
            </c:strRef>
          </c:cat>
          <c:val>
            <c:numRef>
              <c:f>Лист8!$D$4:$D$21</c:f>
              <c:numCache>
                <c:formatCode>0.00</c:formatCode>
                <c:ptCount val="18"/>
                <c:pt idx="0">
                  <c:v>3.15</c:v>
                </c:pt>
                <c:pt idx="1">
                  <c:v>3.14</c:v>
                </c:pt>
                <c:pt idx="2">
                  <c:v>3.13</c:v>
                </c:pt>
                <c:pt idx="3">
                  <c:v>3.28</c:v>
                </c:pt>
                <c:pt idx="4">
                  <c:v>3.29</c:v>
                </c:pt>
                <c:pt idx="5">
                  <c:v>3.13</c:v>
                </c:pt>
                <c:pt idx="6">
                  <c:v>3.25</c:v>
                </c:pt>
                <c:pt idx="7">
                  <c:v>3.18</c:v>
                </c:pt>
                <c:pt idx="8">
                  <c:v>3.29</c:v>
                </c:pt>
                <c:pt idx="9">
                  <c:v>3.24</c:v>
                </c:pt>
                <c:pt idx="10">
                  <c:v>3.5</c:v>
                </c:pt>
                <c:pt idx="11">
                  <c:v>3.33</c:v>
                </c:pt>
                <c:pt idx="12">
                  <c:v>3.5</c:v>
                </c:pt>
                <c:pt idx="13">
                  <c:v>3.59</c:v>
                </c:pt>
                <c:pt idx="14">
                  <c:v>3.49</c:v>
                </c:pt>
                <c:pt idx="15">
                  <c:v>3.25</c:v>
                </c:pt>
                <c:pt idx="16">
                  <c:v>3.74</c:v>
                </c:pt>
                <c:pt idx="17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9473792"/>
        <c:axId val="349092032"/>
        <c:axId val="0"/>
      </c:bar3DChart>
      <c:catAx>
        <c:axId val="26947379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349092032"/>
        <c:crosses val="autoZero"/>
        <c:auto val="1"/>
        <c:lblAlgn val="ctr"/>
        <c:lblOffset val="100"/>
        <c:noMultiLvlLbl val="0"/>
      </c:catAx>
      <c:valAx>
        <c:axId val="349092032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26947379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/>
              <a:t>Рейтинг ОО 11 классы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Лист4!$B$17:$B$26</c:f>
              <c:strCache>
                <c:ptCount val="10"/>
                <c:pt idx="0">
                  <c:v>МБОУ «Елыкаевская СОШ»</c:v>
                </c:pt>
                <c:pt idx="1">
                  <c:v>МБОУ «Звездненская СОШ»</c:v>
                </c:pt>
                <c:pt idx="2">
                  <c:v>МБОУ «Барановская СОШ»</c:v>
                </c:pt>
                <c:pt idx="3">
                  <c:v>МБОУ «Березовская СОШ»</c:v>
                </c:pt>
                <c:pt idx="4">
                  <c:v>МБОУ «Мазуровская СОШ»</c:v>
                </c:pt>
                <c:pt idx="5">
                  <c:v>МБОУ «Ягуновская СОШ»</c:v>
                </c:pt>
                <c:pt idx="6">
                  <c:v>МБОУ «Новостроевская СОШ»</c:v>
                </c:pt>
                <c:pt idx="7">
                  <c:v>МБОУ «Арсентьевская СОШ»</c:v>
                </c:pt>
                <c:pt idx="8">
                  <c:v>МБОУ «Береговская СОШ»</c:v>
                </c:pt>
                <c:pt idx="9">
                  <c:v>МБОУ «Ясногорская СОШ»</c:v>
                </c:pt>
              </c:strCache>
            </c:strRef>
          </c:cat>
          <c:val>
            <c:numRef>
              <c:f>Лист4!$C$17:$C$26</c:f>
              <c:numCache>
                <c:formatCode>General</c:formatCode>
                <c:ptCount val="10"/>
                <c:pt idx="0">
                  <c:v>33</c:v>
                </c:pt>
                <c:pt idx="1">
                  <c:v>45.2</c:v>
                </c:pt>
                <c:pt idx="2">
                  <c:v>46.7</c:v>
                </c:pt>
                <c:pt idx="3">
                  <c:v>47.5</c:v>
                </c:pt>
                <c:pt idx="4">
                  <c:v>49.7</c:v>
                </c:pt>
                <c:pt idx="5">
                  <c:v>54</c:v>
                </c:pt>
                <c:pt idx="6">
                  <c:v>56.5</c:v>
                </c:pt>
                <c:pt idx="7">
                  <c:v>61.4</c:v>
                </c:pt>
                <c:pt idx="8">
                  <c:v>61.5</c:v>
                </c:pt>
                <c:pt idx="9">
                  <c:v>71.7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69029888"/>
        <c:axId val="196466880"/>
        <c:axId val="0"/>
      </c:bar3DChart>
      <c:catAx>
        <c:axId val="26902988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96466880"/>
        <c:crosses val="autoZero"/>
        <c:auto val="1"/>
        <c:lblAlgn val="ctr"/>
        <c:lblOffset val="100"/>
        <c:noMultiLvlLbl val="0"/>
      </c:catAx>
      <c:valAx>
        <c:axId val="196466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69029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125055865836198"/>
          <c:y val="0"/>
          <c:w val="0.60232782707395216"/>
          <c:h val="0.77187025209831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45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6A5-4AE3-A140-BBAA48B5C465}"/>
              </c:ext>
            </c:extLst>
          </c:dPt>
          <c:dPt>
            <c:idx val="1"/>
            <c:bubble3D val="0"/>
            <c:spPr>
              <a:solidFill>
                <a:srgbClr val="C00000">
                  <a:alpha val="90000"/>
                </a:srgb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6A5-4AE3-A140-BBAA48B5C465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6A5-4AE3-A140-BBAA48B5C465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6A5-4AE3-A140-BBAA48B5C465}"/>
              </c:ext>
            </c:extLst>
          </c:dPt>
          <c:dLbls>
            <c:dLbl>
              <c:idx val="0"/>
              <c:layout>
                <c:manualLayout>
                  <c:x val="-7.0935932774521759E-2"/>
                  <c:y val="-1.481405361537529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dirty="0" smtClean="0">
                        <a:solidFill>
                          <a:schemeClr val="tx1"/>
                        </a:solidFill>
                      </a:rPr>
                      <a:t>Сертификаты учета</a:t>
                    </a:r>
                    <a:endParaRPr lang="ru-RU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5590514473464765"/>
                      <c:h val="0.203532902260235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6A5-4AE3-A140-BBAA48B5C465}"/>
                </c:ext>
              </c:extLst>
            </c:dLbl>
            <c:dLbl>
              <c:idx val="1"/>
              <c:layout>
                <c:manualLayout>
                  <c:x val="-5.0843492051402317E-2"/>
                  <c:y val="4.128051965294678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Сертификаты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ПФДО</a:t>
                    </a:r>
                    <a:endParaRPr lang="ru-RU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036028594553448"/>
                      <c:h val="0.158260038610377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6A5-4AE3-A140-BBAA48B5C465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Сертификаты учета</c:v>
                </c:pt>
                <c:pt idx="1">
                  <c:v>Сертификаты ПФДО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5215</c:v>
                </c:pt>
                <c:pt idx="1">
                  <c:v>613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6A5-4AE3-A140-BBAA48B5C465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/>
              <a:t>Количественный состав педагогических работников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5209089796417938E-2"/>
          <c:y val="0.22073625412208089"/>
          <c:w val="0.51197308238024664"/>
          <c:h val="0.74934930008748901"/>
        </c:manualLayout>
      </c:layout>
      <c:doughnutChart>
        <c:varyColors val="1"/>
        <c:ser>
          <c:idx val="0"/>
          <c:order val="0"/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2000" b="1">
                        <a:solidFill>
                          <a:schemeClr val="bg1"/>
                        </a:solidFill>
                      </a:defRPr>
                    </a:pPr>
                    <a:r>
                      <a:rPr lang="en-US" smtClean="0"/>
                      <a:t>1</a:t>
                    </a:r>
                    <a:r>
                      <a:rPr lang="ru-RU" smtClean="0"/>
                      <a:t>73</a:t>
                    </a:r>
                    <a:endParaRPr lang="en-US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2000" b="1">
                        <a:solidFill>
                          <a:schemeClr val="bg1"/>
                        </a:solidFill>
                      </a:defRPr>
                    </a:pPr>
                    <a:r>
                      <a:rPr lang="en-US" sz="2000" b="1" smtClean="0">
                        <a:solidFill>
                          <a:schemeClr val="bg1"/>
                        </a:solidFill>
                      </a:rPr>
                      <a:t>29</a:t>
                    </a:r>
                    <a:r>
                      <a:rPr lang="ru-RU" sz="2000" b="1" smtClean="0">
                        <a:solidFill>
                          <a:schemeClr val="bg1"/>
                        </a:solidFill>
                      </a:rPr>
                      <a:t>2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Лист3!$B$6:$B$8</c:f>
              <c:strCache>
                <c:ptCount val="3"/>
                <c:pt idx="0">
                  <c:v>дошкольные образовательные организации</c:v>
                </c:pt>
                <c:pt idx="1">
                  <c:v>организации общего образования</c:v>
                </c:pt>
                <c:pt idx="2">
                  <c:v>организации дополнительного образования</c:v>
                </c:pt>
              </c:strCache>
            </c:strRef>
          </c:cat>
          <c:val>
            <c:numRef>
              <c:f>Лист3!$C$6:$C$8</c:f>
              <c:numCache>
                <c:formatCode>General</c:formatCode>
                <c:ptCount val="3"/>
                <c:pt idx="0">
                  <c:v>168</c:v>
                </c:pt>
                <c:pt idx="1">
                  <c:v>295</c:v>
                </c:pt>
                <c:pt idx="2">
                  <c:v>57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/>
              <a:t>Квалификационная категория педагогов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Лист5!$D$6</c:f>
              <c:strCache>
                <c:ptCount val="1"/>
                <c:pt idx="0">
                  <c:v>высшая категория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Лист5!$C$7:$C$9</c:f>
              <c:strCache>
                <c:ptCount val="3"/>
                <c:pt idx="0">
                  <c:v>организации дополнительного образования</c:v>
                </c:pt>
                <c:pt idx="1">
                  <c:v>обранизации общего образования </c:v>
                </c:pt>
                <c:pt idx="2">
                  <c:v>организации дошкольного образования</c:v>
                </c:pt>
              </c:strCache>
            </c:strRef>
          </c:cat>
          <c:val>
            <c:numRef>
              <c:f>Лист5!$D$7:$D$9</c:f>
              <c:numCache>
                <c:formatCode>General</c:formatCode>
                <c:ptCount val="3"/>
                <c:pt idx="0">
                  <c:v>17</c:v>
                </c:pt>
                <c:pt idx="1">
                  <c:v>123</c:v>
                </c:pt>
                <c:pt idx="2">
                  <c:v>57</c:v>
                </c:pt>
              </c:numCache>
            </c:numRef>
          </c:val>
        </c:ser>
        <c:ser>
          <c:idx val="1"/>
          <c:order val="1"/>
          <c:tx>
            <c:strRef>
              <c:f>Лист5!$E$6</c:f>
              <c:strCache>
                <c:ptCount val="1"/>
                <c:pt idx="0">
                  <c:v>первая категория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Лист5!$C$7:$C$9</c:f>
              <c:strCache>
                <c:ptCount val="3"/>
                <c:pt idx="0">
                  <c:v>организации дополнительного образования</c:v>
                </c:pt>
                <c:pt idx="1">
                  <c:v>обранизации общего образования </c:v>
                </c:pt>
                <c:pt idx="2">
                  <c:v>организации дошкольного образования</c:v>
                </c:pt>
              </c:strCache>
            </c:strRef>
          </c:cat>
          <c:val>
            <c:numRef>
              <c:f>Лист5!$E$7:$E$9</c:f>
              <c:numCache>
                <c:formatCode>General</c:formatCode>
                <c:ptCount val="3"/>
                <c:pt idx="0">
                  <c:v>27</c:v>
                </c:pt>
                <c:pt idx="1">
                  <c:v>104</c:v>
                </c:pt>
                <c:pt idx="2">
                  <c:v>81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57218304"/>
        <c:axId val="573165504"/>
      </c:barChart>
      <c:catAx>
        <c:axId val="357218304"/>
        <c:scaling>
          <c:orientation val="minMax"/>
        </c:scaling>
        <c:delete val="0"/>
        <c:axPos val="l"/>
        <c:majorTickMark val="out"/>
        <c:minorTickMark val="none"/>
        <c:tickLblPos val="nextTo"/>
        <c:crossAx val="573165504"/>
        <c:crosses val="autoZero"/>
        <c:auto val="1"/>
        <c:lblAlgn val="ctr"/>
        <c:lblOffset val="100"/>
        <c:noMultiLvlLbl val="0"/>
      </c:catAx>
      <c:valAx>
        <c:axId val="573165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72183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600"/>
      </a:pPr>
      <a:endParaRPr lang="ru-RU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image" Target="../media/image77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image" Target="../media/image77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D078E-0FDF-4014-B7E8-7E8396D12BFC}" type="doc">
      <dgm:prSet loTypeId="urn:microsoft.com/office/officeart/2005/8/layout/hierarchy2" loCatId="hierarchy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908711C7-84C6-44BF-A982-BE6684FD219C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МБОУ «</a:t>
          </a:r>
          <a:r>
            <a:rPr lang="ru-RU" sz="1400" dirty="0" err="1" smtClean="0">
              <a:solidFill>
                <a:schemeClr val="bg1"/>
              </a:solidFill>
            </a:rPr>
            <a:t>Арсентьевская</a:t>
          </a:r>
          <a:r>
            <a:rPr lang="ru-RU" sz="1400" dirty="0" smtClean="0">
              <a:solidFill>
                <a:schemeClr val="bg1"/>
              </a:solidFill>
            </a:rPr>
            <a:t> СОШ»</a:t>
          </a:r>
        </a:p>
      </dgm:t>
    </dgm:pt>
    <dgm:pt modelId="{6E1966C7-9AA5-42C3-8958-C50323EC5DBB}" type="parTrans" cxnId="{D9042B58-21D1-49DF-A961-B6AC55C5F500}">
      <dgm:prSet custT="1"/>
      <dgm:spPr/>
      <dgm:t>
        <a:bodyPr/>
        <a:lstStyle/>
        <a:p>
          <a:endParaRPr lang="ru-RU" sz="1000"/>
        </a:p>
      </dgm:t>
    </dgm:pt>
    <dgm:pt modelId="{CBEFF11E-CA37-4C52-990F-2E50E5DAD6C2}" type="sibTrans" cxnId="{D9042B58-21D1-49DF-A961-B6AC55C5F500}">
      <dgm:prSet/>
      <dgm:spPr/>
      <dgm:t>
        <a:bodyPr/>
        <a:lstStyle/>
        <a:p>
          <a:endParaRPr lang="ru-RU" sz="3600"/>
        </a:p>
      </dgm:t>
    </dgm:pt>
    <dgm:pt modelId="{AADFAE55-1154-4BE4-BBEF-53DB793EBAD8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МБОУ «</a:t>
          </a:r>
          <a:r>
            <a:rPr lang="ru-RU" sz="1400" dirty="0" err="1" smtClean="0">
              <a:solidFill>
                <a:schemeClr val="bg1"/>
              </a:solidFill>
            </a:rPr>
            <a:t>Верхотомская</a:t>
          </a:r>
          <a:r>
            <a:rPr lang="ru-RU" sz="1400" dirty="0" smtClean="0">
              <a:solidFill>
                <a:schemeClr val="bg1"/>
              </a:solidFill>
            </a:rPr>
            <a:t> СОШ»</a:t>
          </a:r>
          <a:endParaRPr lang="ru-RU" sz="1400" dirty="0">
            <a:solidFill>
              <a:schemeClr val="bg1"/>
            </a:solidFill>
          </a:endParaRPr>
        </a:p>
      </dgm:t>
    </dgm:pt>
    <dgm:pt modelId="{6B6BBAF9-5BCE-4A50-B949-17A94E8335B8}" type="parTrans" cxnId="{7D346064-0864-406F-90EF-04E5A7311E94}">
      <dgm:prSet custT="1"/>
      <dgm:spPr/>
      <dgm:t>
        <a:bodyPr/>
        <a:lstStyle/>
        <a:p>
          <a:endParaRPr lang="ru-RU" sz="1000"/>
        </a:p>
      </dgm:t>
    </dgm:pt>
    <dgm:pt modelId="{B9EAA30D-EB3B-4E4B-8B35-4B30E869AC5A}" type="sibTrans" cxnId="{7D346064-0864-406F-90EF-04E5A7311E94}">
      <dgm:prSet/>
      <dgm:spPr/>
      <dgm:t>
        <a:bodyPr/>
        <a:lstStyle/>
        <a:p>
          <a:endParaRPr lang="ru-RU" sz="3600"/>
        </a:p>
      </dgm:t>
    </dgm:pt>
    <dgm:pt modelId="{7D6902AA-3B3A-439A-87A5-DA10A6E68B06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050" dirty="0" smtClean="0"/>
            <a:t>Ц</a:t>
          </a:r>
        </a:p>
      </dgm:t>
    </dgm:pt>
    <dgm:pt modelId="{95B23A2E-00BF-447B-BC42-F08E141D5538}" type="sibTrans" cxnId="{FC8A847F-D38A-4C34-930A-81C923224779}">
      <dgm:prSet/>
      <dgm:spPr/>
      <dgm:t>
        <a:bodyPr/>
        <a:lstStyle/>
        <a:p>
          <a:endParaRPr lang="ru-RU" sz="3600"/>
        </a:p>
      </dgm:t>
    </dgm:pt>
    <dgm:pt modelId="{E49B400B-9D0F-43A8-9E8F-3CE2E7E0052F}" type="parTrans" cxnId="{FC8A847F-D38A-4C34-930A-81C923224779}">
      <dgm:prSet/>
      <dgm:spPr/>
      <dgm:t>
        <a:bodyPr/>
        <a:lstStyle/>
        <a:p>
          <a:endParaRPr lang="ru-RU" sz="3600"/>
        </a:p>
      </dgm:t>
    </dgm:pt>
    <dgm:pt modelId="{82BE0E3C-541D-49A0-A9D5-0234942A6FFE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МБОУ «</a:t>
          </a:r>
          <a:r>
            <a:rPr lang="ru-RU" sz="1400" dirty="0" err="1" smtClean="0">
              <a:solidFill>
                <a:schemeClr val="bg1"/>
              </a:solidFill>
            </a:rPr>
            <a:t>Мозжухинская</a:t>
          </a:r>
          <a:r>
            <a:rPr lang="ru-RU" sz="1400" dirty="0" smtClean="0">
              <a:solidFill>
                <a:schemeClr val="bg1"/>
              </a:solidFill>
            </a:rPr>
            <a:t> ООШ»</a:t>
          </a:r>
          <a:endParaRPr lang="ru-RU" sz="1400" dirty="0">
            <a:solidFill>
              <a:schemeClr val="bg1"/>
            </a:solidFill>
          </a:endParaRPr>
        </a:p>
      </dgm:t>
    </dgm:pt>
    <dgm:pt modelId="{9A3A6565-4E1C-424B-ABAD-1F05088E0BD2}" type="parTrans" cxnId="{8080B4B4-F2E6-455D-BCA8-DAB09F624B3C}">
      <dgm:prSet/>
      <dgm:spPr/>
      <dgm:t>
        <a:bodyPr/>
        <a:lstStyle/>
        <a:p>
          <a:endParaRPr lang="ru-RU"/>
        </a:p>
      </dgm:t>
    </dgm:pt>
    <dgm:pt modelId="{863765C2-5381-4F47-8044-FB2CD1DAFD6C}" type="sibTrans" cxnId="{8080B4B4-F2E6-455D-BCA8-DAB09F624B3C}">
      <dgm:prSet/>
      <dgm:spPr/>
      <dgm:t>
        <a:bodyPr/>
        <a:lstStyle/>
        <a:p>
          <a:endParaRPr lang="ru-RU"/>
        </a:p>
      </dgm:t>
    </dgm:pt>
    <dgm:pt modelId="{F59503AB-0CE4-4A02-A0C1-7E9EDCF46453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МБОУ «Березовская СОШ»</a:t>
          </a:r>
          <a:endParaRPr lang="ru-RU" sz="1400" dirty="0">
            <a:solidFill>
              <a:schemeClr val="bg1"/>
            </a:solidFill>
          </a:endParaRPr>
        </a:p>
      </dgm:t>
    </dgm:pt>
    <dgm:pt modelId="{CD2746FB-925A-40B9-B4CD-F4EEDA04C10C}" type="parTrans" cxnId="{EC5AF91D-09B7-4E69-B96D-7FC8C85C5A3C}">
      <dgm:prSet/>
      <dgm:spPr/>
      <dgm:t>
        <a:bodyPr/>
        <a:lstStyle/>
        <a:p>
          <a:endParaRPr lang="ru-RU"/>
        </a:p>
      </dgm:t>
    </dgm:pt>
    <dgm:pt modelId="{44FA6DCC-8314-4C0B-968A-5BF27519E3A3}" type="sibTrans" cxnId="{EC5AF91D-09B7-4E69-B96D-7FC8C85C5A3C}">
      <dgm:prSet/>
      <dgm:spPr/>
      <dgm:t>
        <a:bodyPr/>
        <a:lstStyle/>
        <a:p>
          <a:endParaRPr lang="ru-RU"/>
        </a:p>
      </dgm:t>
    </dgm:pt>
    <dgm:pt modelId="{8708C5AD-D7A4-40A6-9DC7-8D2D9BFA2EE7}" type="pres">
      <dgm:prSet presAssocID="{E43D078E-0FDF-4014-B7E8-7E8396D12BF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DFDC87-9C41-40AD-9142-DA64B306707F}" type="pres">
      <dgm:prSet presAssocID="{7D6902AA-3B3A-439A-87A5-DA10A6E68B06}" presName="root1" presStyleCnt="0"/>
      <dgm:spPr/>
    </dgm:pt>
    <dgm:pt modelId="{47193BB6-D9EC-4A86-8544-4B5718D4349D}" type="pres">
      <dgm:prSet presAssocID="{7D6902AA-3B3A-439A-87A5-DA10A6E68B06}" presName="LevelOneTextNode" presStyleLbl="node0" presStyleIdx="0" presStyleCnt="1" custScaleX="1608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EAF7D7-538E-403C-976C-FF0ADF184F30}" type="pres">
      <dgm:prSet presAssocID="{7D6902AA-3B3A-439A-87A5-DA10A6E68B06}" presName="level2hierChild" presStyleCnt="0"/>
      <dgm:spPr/>
    </dgm:pt>
    <dgm:pt modelId="{50DA3355-6C8E-4CC6-B702-63FE76A879E4}" type="pres">
      <dgm:prSet presAssocID="{6E1966C7-9AA5-42C3-8958-C50323EC5DBB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CF898E2C-0D82-438C-9128-DE2FD6E15F59}" type="pres">
      <dgm:prSet presAssocID="{6E1966C7-9AA5-42C3-8958-C50323EC5DBB}" presName="connTx" presStyleLbl="parChTrans1D2" presStyleIdx="0" presStyleCnt="4"/>
      <dgm:spPr/>
      <dgm:t>
        <a:bodyPr/>
        <a:lstStyle/>
        <a:p>
          <a:endParaRPr lang="ru-RU"/>
        </a:p>
      </dgm:t>
    </dgm:pt>
    <dgm:pt modelId="{6F2345C4-A564-4B12-BB9B-9B164FF13287}" type="pres">
      <dgm:prSet presAssocID="{908711C7-84C6-44BF-A982-BE6684FD219C}" presName="root2" presStyleCnt="0"/>
      <dgm:spPr/>
    </dgm:pt>
    <dgm:pt modelId="{839A204C-8ED5-4EAB-9454-42E3228B2EAC}" type="pres">
      <dgm:prSet presAssocID="{908711C7-84C6-44BF-A982-BE6684FD219C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E4B2BF-58AC-4456-BB10-B7C6E3435239}" type="pres">
      <dgm:prSet presAssocID="{908711C7-84C6-44BF-A982-BE6684FD219C}" presName="level3hierChild" presStyleCnt="0"/>
      <dgm:spPr/>
    </dgm:pt>
    <dgm:pt modelId="{814273A8-5F8B-41C4-B399-666F2F6CDB45}" type="pres">
      <dgm:prSet presAssocID="{6B6BBAF9-5BCE-4A50-B949-17A94E8335B8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714978BE-3807-4925-9E98-A02E37E1635E}" type="pres">
      <dgm:prSet presAssocID="{6B6BBAF9-5BCE-4A50-B949-17A94E8335B8}" presName="connTx" presStyleLbl="parChTrans1D2" presStyleIdx="1" presStyleCnt="4"/>
      <dgm:spPr/>
      <dgm:t>
        <a:bodyPr/>
        <a:lstStyle/>
        <a:p>
          <a:endParaRPr lang="ru-RU"/>
        </a:p>
      </dgm:t>
    </dgm:pt>
    <dgm:pt modelId="{82B04E32-74B7-4050-9683-9A5682EDE13B}" type="pres">
      <dgm:prSet presAssocID="{AADFAE55-1154-4BE4-BBEF-53DB793EBAD8}" presName="root2" presStyleCnt="0"/>
      <dgm:spPr/>
    </dgm:pt>
    <dgm:pt modelId="{165287B6-54E2-46EC-BA9A-42419DF70A8D}" type="pres">
      <dgm:prSet presAssocID="{AADFAE55-1154-4BE4-BBEF-53DB793EBAD8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4D2552-DFC6-45E4-BF44-75407839F062}" type="pres">
      <dgm:prSet presAssocID="{AADFAE55-1154-4BE4-BBEF-53DB793EBAD8}" presName="level3hierChild" presStyleCnt="0"/>
      <dgm:spPr/>
    </dgm:pt>
    <dgm:pt modelId="{8288F4D2-AE09-47CF-BCAF-B06045AC5AF8}" type="pres">
      <dgm:prSet presAssocID="{9A3A6565-4E1C-424B-ABAD-1F05088E0BD2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0DBD00C6-84E0-4149-B593-B516628EBE1A}" type="pres">
      <dgm:prSet presAssocID="{9A3A6565-4E1C-424B-ABAD-1F05088E0BD2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346B870-5878-44E7-9449-2261967D4910}" type="pres">
      <dgm:prSet presAssocID="{82BE0E3C-541D-49A0-A9D5-0234942A6FFE}" presName="root2" presStyleCnt="0"/>
      <dgm:spPr/>
    </dgm:pt>
    <dgm:pt modelId="{107711C9-59C3-4CA4-A267-34037D86D2F8}" type="pres">
      <dgm:prSet presAssocID="{82BE0E3C-541D-49A0-A9D5-0234942A6FFE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3AA2EF-7E9D-4CCB-A5ED-2702DFAF8C40}" type="pres">
      <dgm:prSet presAssocID="{82BE0E3C-541D-49A0-A9D5-0234942A6FFE}" presName="level3hierChild" presStyleCnt="0"/>
      <dgm:spPr/>
    </dgm:pt>
    <dgm:pt modelId="{9275CE4F-294C-47F9-BF9B-C4160308C022}" type="pres">
      <dgm:prSet presAssocID="{CD2746FB-925A-40B9-B4CD-F4EEDA04C10C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B30C1733-8D02-4266-B781-E6E91ABC931B}" type="pres">
      <dgm:prSet presAssocID="{CD2746FB-925A-40B9-B4CD-F4EEDA04C10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F82022A8-2723-40DF-A632-A97D14874E10}" type="pres">
      <dgm:prSet presAssocID="{F59503AB-0CE4-4A02-A0C1-7E9EDCF46453}" presName="root2" presStyleCnt="0"/>
      <dgm:spPr/>
    </dgm:pt>
    <dgm:pt modelId="{0F18C093-21DA-4515-9A36-604C41924878}" type="pres">
      <dgm:prSet presAssocID="{F59503AB-0CE4-4A02-A0C1-7E9EDCF46453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69C1BB-6623-4A29-AF10-E1BC478585DB}" type="pres">
      <dgm:prSet presAssocID="{F59503AB-0CE4-4A02-A0C1-7E9EDCF46453}" presName="level3hierChild" presStyleCnt="0"/>
      <dgm:spPr/>
    </dgm:pt>
  </dgm:ptLst>
  <dgm:cxnLst>
    <dgm:cxn modelId="{D9042B58-21D1-49DF-A961-B6AC55C5F500}" srcId="{7D6902AA-3B3A-439A-87A5-DA10A6E68B06}" destId="{908711C7-84C6-44BF-A982-BE6684FD219C}" srcOrd="0" destOrd="0" parTransId="{6E1966C7-9AA5-42C3-8958-C50323EC5DBB}" sibTransId="{CBEFF11E-CA37-4C52-990F-2E50E5DAD6C2}"/>
    <dgm:cxn modelId="{1F21A76C-3CB8-4FB4-98AA-4CE982571FD9}" type="presOf" srcId="{82BE0E3C-541D-49A0-A9D5-0234942A6FFE}" destId="{107711C9-59C3-4CA4-A267-34037D86D2F8}" srcOrd="0" destOrd="0" presId="urn:microsoft.com/office/officeart/2005/8/layout/hierarchy2"/>
    <dgm:cxn modelId="{1BCE92F6-0AFB-4F3C-85BA-BC0D4A4FDEAC}" type="presOf" srcId="{9A3A6565-4E1C-424B-ABAD-1F05088E0BD2}" destId="{8288F4D2-AE09-47CF-BCAF-B06045AC5AF8}" srcOrd="0" destOrd="0" presId="urn:microsoft.com/office/officeart/2005/8/layout/hierarchy2"/>
    <dgm:cxn modelId="{11F345FC-8DD3-4622-9A1F-846FEB463A06}" type="presOf" srcId="{908711C7-84C6-44BF-A982-BE6684FD219C}" destId="{839A204C-8ED5-4EAB-9454-42E3228B2EAC}" srcOrd="0" destOrd="0" presId="urn:microsoft.com/office/officeart/2005/8/layout/hierarchy2"/>
    <dgm:cxn modelId="{4D123BEE-BA84-4860-B84A-F6D5D8E6D042}" type="presOf" srcId="{E43D078E-0FDF-4014-B7E8-7E8396D12BFC}" destId="{8708C5AD-D7A4-40A6-9DC7-8D2D9BFA2EE7}" srcOrd="0" destOrd="0" presId="urn:microsoft.com/office/officeart/2005/8/layout/hierarchy2"/>
    <dgm:cxn modelId="{9F845818-642E-4A50-885A-732D7E122AB8}" type="presOf" srcId="{9A3A6565-4E1C-424B-ABAD-1F05088E0BD2}" destId="{0DBD00C6-84E0-4149-B593-B516628EBE1A}" srcOrd="1" destOrd="0" presId="urn:microsoft.com/office/officeart/2005/8/layout/hierarchy2"/>
    <dgm:cxn modelId="{1D1E7B6C-5A86-4A9A-80F0-2825250EEEFD}" type="presOf" srcId="{CD2746FB-925A-40B9-B4CD-F4EEDA04C10C}" destId="{B30C1733-8D02-4266-B781-E6E91ABC931B}" srcOrd="1" destOrd="0" presId="urn:microsoft.com/office/officeart/2005/8/layout/hierarchy2"/>
    <dgm:cxn modelId="{A9013C91-2626-446C-A94B-147609FB7DBC}" type="presOf" srcId="{6E1966C7-9AA5-42C3-8958-C50323EC5DBB}" destId="{50DA3355-6C8E-4CC6-B702-63FE76A879E4}" srcOrd="0" destOrd="0" presId="urn:microsoft.com/office/officeart/2005/8/layout/hierarchy2"/>
    <dgm:cxn modelId="{959E59ED-B0FC-402B-926F-345FE70F245B}" type="presOf" srcId="{AADFAE55-1154-4BE4-BBEF-53DB793EBAD8}" destId="{165287B6-54E2-46EC-BA9A-42419DF70A8D}" srcOrd="0" destOrd="0" presId="urn:microsoft.com/office/officeart/2005/8/layout/hierarchy2"/>
    <dgm:cxn modelId="{7D346064-0864-406F-90EF-04E5A7311E94}" srcId="{7D6902AA-3B3A-439A-87A5-DA10A6E68B06}" destId="{AADFAE55-1154-4BE4-BBEF-53DB793EBAD8}" srcOrd="1" destOrd="0" parTransId="{6B6BBAF9-5BCE-4A50-B949-17A94E8335B8}" sibTransId="{B9EAA30D-EB3B-4E4B-8B35-4B30E869AC5A}"/>
    <dgm:cxn modelId="{EC5AF91D-09B7-4E69-B96D-7FC8C85C5A3C}" srcId="{7D6902AA-3B3A-439A-87A5-DA10A6E68B06}" destId="{F59503AB-0CE4-4A02-A0C1-7E9EDCF46453}" srcOrd="3" destOrd="0" parTransId="{CD2746FB-925A-40B9-B4CD-F4EEDA04C10C}" sibTransId="{44FA6DCC-8314-4C0B-968A-5BF27519E3A3}"/>
    <dgm:cxn modelId="{74E9B82C-7B67-4B86-8956-9FC369AE62D2}" type="presOf" srcId="{6B6BBAF9-5BCE-4A50-B949-17A94E8335B8}" destId="{714978BE-3807-4925-9E98-A02E37E1635E}" srcOrd="1" destOrd="0" presId="urn:microsoft.com/office/officeart/2005/8/layout/hierarchy2"/>
    <dgm:cxn modelId="{E27C257B-732B-4FF7-AF09-21E8DC9C960D}" type="presOf" srcId="{6B6BBAF9-5BCE-4A50-B949-17A94E8335B8}" destId="{814273A8-5F8B-41C4-B399-666F2F6CDB45}" srcOrd="0" destOrd="0" presId="urn:microsoft.com/office/officeart/2005/8/layout/hierarchy2"/>
    <dgm:cxn modelId="{140D769D-2839-4307-B42F-5053F5D03054}" type="presOf" srcId="{7D6902AA-3B3A-439A-87A5-DA10A6E68B06}" destId="{47193BB6-D9EC-4A86-8544-4B5718D4349D}" srcOrd="0" destOrd="0" presId="urn:microsoft.com/office/officeart/2005/8/layout/hierarchy2"/>
    <dgm:cxn modelId="{9F5CF75D-A615-4C9F-9AAB-F428BCE80E5B}" type="presOf" srcId="{CD2746FB-925A-40B9-B4CD-F4EEDA04C10C}" destId="{9275CE4F-294C-47F9-BF9B-C4160308C022}" srcOrd="0" destOrd="0" presId="urn:microsoft.com/office/officeart/2005/8/layout/hierarchy2"/>
    <dgm:cxn modelId="{69529ACB-66E2-4E2A-A247-35A2E1CBB603}" type="presOf" srcId="{6E1966C7-9AA5-42C3-8958-C50323EC5DBB}" destId="{CF898E2C-0D82-438C-9128-DE2FD6E15F59}" srcOrd="1" destOrd="0" presId="urn:microsoft.com/office/officeart/2005/8/layout/hierarchy2"/>
    <dgm:cxn modelId="{FC8A847F-D38A-4C34-930A-81C923224779}" srcId="{E43D078E-0FDF-4014-B7E8-7E8396D12BFC}" destId="{7D6902AA-3B3A-439A-87A5-DA10A6E68B06}" srcOrd="0" destOrd="0" parTransId="{E49B400B-9D0F-43A8-9E8F-3CE2E7E0052F}" sibTransId="{95B23A2E-00BF-447B-BC42-F08E141D5538}"/>
    <dgm:cxn modelId="{0242D27B-306D-40AD-B10F-604EB4D51A59}" type="presOf" srcId="{F59503AB-0CE4-4A02-A0C1-7E9EDCF46453}" destId="{0F18C093-21DA-4515-9A36-604C41924878}" srcOrd="0" destOrd="0" presId="urn:microsoft.com/office/officeart/2005/8/layout/hierarchy2"/>
    <dgm:cxn modelId="{8080B4B4-F2E6-455D-BCA8-DAB09F624B3C}" srcId="{7D6902AA-3B3A-439A-87A5-DA10A6E68B06}" destId="{82BE0E3C-541D-49A0-A9D5-0234942A6FFE}" srcOrd="2" destOrd="0" parTransId="{9A3A6565-4E1C-424B-ABAD-1F05088E0BD2}" sibTransId="{863765C2-5381-4F47-8044-FB2CD1DAFD6C}"/>
    <dgm:cxn modelId="{44B5FF77-09D7-47C4-8A95-4BB5FFD39DAB}" type="presParOf" srcId="{8708C5AD-D7A4-40A6-9DC7-8D2D9BFA2EE7}" destId="{FBDFDC87-9C41-40AD-9142-DA64B306707F}" srcOrd="0" destOrd="0" presId="urn:microsoft.com/office/officeart/2005/8/layout/hierarchy2"/>
    <dgm:cxn modelId="{A41734A0-2B4F-4902-9453-9F5A71DCFD02}" type="presParOf" srcId="{FBDFDC87-9C41-40AD-9142-DA64B306707F}" destId="{47193BB6-D9EC-4A86-8544-4B5718D4349D}" srcOrd="0" destOrd="0" presId="urn:microsoft.com/office/officeart/2005/8/layout/hierarchy2"/>
    <dgm:cxn modelId="{EEF332D5-D6BB-484E-8666-B7AAD97B9562}" type="presParOf" srcId="{FBDFDC87-9C41-40AD-9142-DA64B306707F}" destId="{A3EAF7D7-538E-403C-976C-FF0ADF184F30}" srcOrd="1" destOrd="0" presId="urn:microsoft.com/office/officeart/2005/8/layout/hierarchy2"/>
    <dgm:cxn modelId="{3E2EF3C1-539D-4F49-8822-E33A442CE38A}" type="presParOf" srcId="{A3EAF7D7-538E-403C-976C-FF0ADF184F30}" destId="{50DA3355-6C8E-4CC6-B702-63FE76A879E4}" srcOrd="0" destOrd="0" presId="urn:microsoft.com/office/officeart/2005/8/layout/hierarchy2"/>
    <dgm:cxn modelId="{8B13F030-72FE-4140-AA2E-4A61EA1469F9}" type="presParOf" srcId="{50DA3355-6C8E-4CC6-B702-63FE76A879E4}" destId="{CF898E2C-0D82-438C-9128-DE2FD6E15F59}" srcOrd="0" destOrd="0" presId="urn:microsoft.com/office/officeart/2005/8/layout/hierarchy2"/>
    <dgm:cxn modelId="{AF23DB3C-5D36-4451-BF41-855689293A32}" type="presParOf" srcId="{A3EAF7D7-538E-403C-976C-FF0ADF184F30}" destId="{6F2345C4-A564-4B12-BB9B-9B164FF13287}" srcOrd="1" destOrd="0" presId="urn:microsoft.com/office/officeart/2005/8/layout/hierarchy2"/>
    <dgm:cxn modelId="{2562C0F6-2360-4155-9764-B3F39F5F0D17}" type="presParOf" srcId="{6F2345C4-A564-4B12-BB9B-9B164FF13287}" destId="{839A204C-8ED5-4EAB-9454-42E3228B2EAC}" srcOrd="0" destOrd="0" presId="urn:microsoft.com/office/officeart/2005/8/layout/hierarchy2"/>
    <dgm:cxn modelId="{5E02C50D-80AD-40A8-942E-0D9CF309D130}" type="presParOf" srcId="{6F2345C4-A564-4B12-BB9B-9B164FF13287}" destId="{41E4B2BF-58AC-4456-BB10-B7C6E3435239}" srcOrd="1" destOrd="0" presId="urn:microsoft.com/office/officeart/2005/8/layout/hierarchy2"/>
    <dgm:cxn modelId="{DEC6557C-2F17-48CC-81DF-7A2E10AA591B}" type="presParOf" srcId="{A3EAF7D7-538E-403C-976C-FF0ADF184F30}" destId="{814273A8-5F8B-41C4-B399-666F2F6CDB45}" srcOrd="2" destOrd="0" presId="urn:microsoft.com/office/officeart/2005/8/layout/hierarchy2"/>
    <dgm:cxn modelId="{E314FBC3-6695-4732-9F6E-1695CD311A3B}" type="presParOf" srcId="{814273A8-5F8B-41C4-B399-666F2F6CDB45}" destId="{714978BE-3807-4925-9E98-A02E37E1635E}" srcOrd="0" destOrd="0" presId="urn:microsoft.com/office/officeart/2005/8/layout/hierarchy2"/>
    <dgm:cxn modelId="{A71D6EAD-1958-4C4D-88C8-14135CF09831}" type="presParOf" srcId="{A3EAF7D7-538E-403C-976C-FF0ADF184F30}" destId="{82B04E32-74B7-4050-9683-9A5682EDE13B}" srcOrd="3" destOrd="0" presId="urn:microsoft.com/office/officeart/2005/8/layout/hierarchy2"/>
    <dgm:cxn modelId="{7FED5A5C-EF8F-42A4-BDF7-FB1853D0F1D9}" type="presParOf" srcId="{82B04E32-74B7-4050-9683-9A5682EDE13B}" destId="{165287B6-54E2-46EC-BA9A-42419DF70A8D}" srcOrd="0" destOrd="0" presId="urn:microsoft.com/office/officeart/2005/8/layout/hierarchy2"/>
    <dgm:cxn modelId="{32B27B51-CC10-42EF-A5C1-46D59707BB18}" type="presParOf" srcId="{82B04E32-74B7-4050-9683-9A5682EDE13B}" destId="{944D2552-DFC6-45E4-BF44-75407839F062}" srcOrd="1" destOrd="0" presId="urn:microsoft.com/office/officeart/2005/8/layout/hierarchy2"/>
    <dgm:cxn modelId="{80D71D32-F99A-444E-BB86-D2BFD31F5F1A}" type="presParOf" srcId="{A3EAF7D7-538E-403C-976C-FF0ADF184F30}" destId="{8288F4D2-AE09-47CF-BCAF-B06045AC5AF8}" srcOrd="4" destOrd="0" presId="urn:microsoft.com/office/officeart/2005/8/layout/hierarchy2"/>
    <dgm:cxn modelId="{9C3EAAC8-8952-4F10-A5E8-4710DD067312}" type="presParOf" srcId="{8288F4D2-AE09-47CF-BCAF-B06045AC5AF8}" destId="{0DBD00C6-84E0-4149-B593-B516628EBE1A}" srcOrd="0" destOrd="0" presId="urn:microsoft.com/office/officeart/2005/8/layout/hierarchy2"/>
    <dgm:cxn modelId="{FA171925-23A4-4DA1-9EDC-13D30225527D}" type="presParOf" srcId="{A3EAF7D7-538E-403C-976C-FF0ADF184F30}" destId="{5346B870-5878-44E7-9449-2261967D4910}" srcOrd="5" destOrd="0" presId="urn:microsoft.com/office/officeart/2005/8/layout/hierarchy2"/>
    <dgm:cxn modelId="{5B565ADD-E775-494D-9F45-CD3AB4756166}" type="presParOf" srcId="{5346B870-5878-44E7-9449-2261967D4910}" destId="{107711C9-59C3-4CA4-A267-34037D86D2F8}" srcOrd="0" destOrd="0" presId="urn:microsoft.com/office/officeart/2005/8/layout/hierarchy2"/>
    <dgm:cxn modelId="{8F6DA421-26C4-4ED9-BC19-824E7CC3DF77}" type="presParOf" srcId="{5346B870-5878-44E7-9449-2261967D4910}" destId="{FB3AA2EF-7E9D-4CCB-A5ED-2702DFAF8C40}" srcOrd="1" destOrd="0" presId="urn:microsoft.com/office/officeart/2005/8/layout/hierarchy2"/>
    <dgm:cxn modelId="{65FE1748-972E-4FC0-BB12-DD32C239BFB7}" type="presParOf" srcId="{A3EAF7D7-538E-403C-976C-FF0ADF184F30}" destId="{9275CE4F-294C-47F9-BF9B-C4160308C022}" srcOrd="6" destOrd="0" presId="urn:microsoft.com/office/officeart/2005/8/layout/hierarchy2"/>
    <dgm:cxn modelId="{E34F794A-8B5A-4B2A-A8E8-280435A2F581}" type="presParOf" srcId="{9275CE4F-294C-47F9-BF9B-C4160308C022}" destId="{B30C1733-8D02-4266-B781-E6E91ABC931B}" srcOrd="0" destOrd="0" presId="urn:microsoft.com/office/officeart/2005/8/layout/hierarchy2"/>
    <dgm:cxn modelId="{B8040317-9AB0-4782-BA01-B4C1381F1729}" type="presParOf" srcId="{A3EAF7D7-538E-403C-976C-FF0ADF184F30}" destId="{F82022A8-2723-40DF-A632-A97D14874E10}" srcOrd="7" destOrd="0" presId="urn:microsoft.com/office/officeart/2005/8/layout/hierarchy2"/>
    <dgm:cxn modelId="{A9941A63-04F4-4B29-9005-82CCA6022CAF}" type="presParOf" srcId="{F82022A8-2723-40DF-A632-A97D14874E10}" destId="{0F18C093-21DA-4515-9A36-604C41924878}" srcOrd="0" destOrd="0" presId="urn:microsoft.com/office/officeart/2005/8/layout/hierarchy2"/>
    <dgm:cxn modelId="{007E59EE-82B1-4203-8D69-38DC5B9CDE4A}" type="presParOf" srcId="{F82022A8-2723-40DF-A632-A97D14874E10}" destId="{D069C1BB-6623-4A29-AF10-E1BC478585D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3D078E-0FDF-4014-B7E8-7E8396D12BFC}" type="doc">
      <dgm:prSet loTypeId="urn:microsoft.com/office/officeart/2005/8/layout/hierarchy2" loCatId="hierarchy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29E58170-4884-49C3-BD44-C53471F5B05E}">
      <dgm:prSet phldrT="[Текст]" custT="1"/>
      <dgm:spPr>
        <a:solidFill>
          <a:srgbClr val="FD8C83"/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МБОУ «Барановская СОШ»</a:t>
          </a:r>
          <a:endParaRPr lang="ru-RU" sz="1400" dirty="0">
            <a:solidFill>
              <a:schemeClr val="tx1"/>
            </a:solidFill>
          </a:endParaRPr>
        </a:p>
      </dgm:t>
    </dgm:pt>
    <dgm:pt modelId="{241447B9-FF59-4AB3-AF29-2E964C894358}" type="parTrans" cxnId="{14CE4E6A-B7F4-4FB5-99F4-5026DE52F59F}">
      <dgm:prSet custT="1"/>
      <dgm:spPr/>
      <dgm:t>
        <a:bodyPr/>
        <a:lstStyle/>
        <a:p>
          <a:endParaRPr lang="ru-RU" sz="1000"/>
        </a:p>
      </dgm:t>
    </dgm:pt>
    <dgm:pt modelId="{C7CD5ACC-5F40-4CAC-8E52-7D05015339AC}" type="sibTrans" cxnId="{14CE4E6A-B7F4-4FB5-99F4-5026DE52F59F}">
      <dgm:prSet/>
      <dgm:spPr/>
      <dgm:t>
        <a:bodyPr/>
        <a:lstStyle/>
        <a:p>
          <a:endParaRPr lang="ru-RU" sz="3600"/>
        </a:p>
      </dgm:t>
    </dgm:pt>
    <dgm:pt modelId="{908711C7-84C6-44BF-A982-BE6684FD219C}">
      <dgm:prSet phldrT="[Текст]" custT="1"/>
      <dgm:spPr>
        <a:solidFill>
          <a:srgbClr val="FD8C83"/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МБОУ «</a:t>
          </a:r>
          <a:r>
            <a:rPr lang="ru-RU" sz="1400" dirty="0" err="1" smtClean="0">
              <a:solidFill>
                <a:schemeClr val="tx1"/>
              </a:solidFill>
            </a:rPr>
            <a:t>Звездненская</a:t>
          </a:r>
          <a:r>
            <a:rPr lang="ru-RU" sz="1400" dirty="0" smtClean="0">
              <a:solidFill>
                <a:schemeClr val="tx1"/>
              </a:solidFill>
            </a:rPr>
            <a:t> СОШ»</a:t>
          </a:r>
        </a:p>
      </dgm:t>
    </dgm:pt>
    <dgm:pt modelId="{6E1966C7-9AA5-42C3-8958-C50323EC5DBB}" type="parTrans" cxnId="{D9042B58-21D1-49DF-A961-B6AC55C5F500}">
      <dgm:prSet custT="1"/>
      <dgm:spPr/>
      <dgm:t>
        <a:bodyPr/>
        <a:lstStyle/>
        <a:p>
          <a:endParaRPr lang="ru-RU" sz="1000"/>
        </a:p>
      </dgm:t>
    </dgm:pt>
    <dgm:pt modelId="{CBEFF11E-CA37-4C52-990F-2E50E5DAD6C2}" type="sibTrans" cxnId="{D9042B58-21D1-49DF-A961-B6AC55C5F500}">
      <dgm:prSet/>
      <dgm:spPr/>
      <dgm:t>
        <a:bodyPr/>
        <a:lstStyle/>
        <a:p>
          <a:endParaRPr lang="ru-RU" sz="3600"/>
        </a:p>
      </dgm:t>
    </dgm:pt>
    <dgm:pt modelId="{7D6902AA-3B3A-439A-87A5-DA10A6E68B06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050" smtClean="0"/>
            <a:t>Ц</a:t>
          </a:r>
          <a:endParaRPr lang="ru-RU" sz="1050" dirty="0" smtClean="0"/>
        </a:p>
      </dgm:t>
    </dgm:pt>
    <dgm:pt modelId="{95B23A2E-00BF-447B-BC42-F08E141D5538}" type="sibTrans" cxnId="{FC8A847F-D38A-4C34-930A-81C923224779}">
      <dgm:prSet/>
      <dgm:spPr/>
      <dgm:t>
        <a:bodyPr/>
        <a:lstStyle/>
        <a:p>
          <a:endParaRPr lang="ru-RU" sz="3600"/>
        </a:p>
      </dgm:t>
    </dgm:pt>
    <dgm:pt modelId="{E49B400B-9D0F-43A8-9E8F-3CE2E7E0052F}" type="parTrans" cxnId="{FC8A847F-D38A-4C34-930A-81C923224779}">
      <dgm:prSet/>
      <dgm:spPr/>
      <dgm:t>
        <a:bodyPr/>
        <a:lstStyle/>
        <a:p>
          <a:endParaRPr lang="ru-RU" sz="3600"/>
        </a:p>
      </dgm:t>
    </dgm:pt>
    <dgm:pt modelId="{821A849A-5BAE-4102-BE1C-7914729EFF3C}">
      <dgm:prSet phldrT="[Текст]" custT="1"/>
      <dgm:spPr>
        <a:solidFill>
          <a:srgbClr val="FD8C83"/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МБОУ «</a:t>
          </a:r>
          <a:r>
            <a:rPr lang="ru-RU" sz="1400" dirty="0" err="1" smtClean="0">
              <a:solidFill>
                <a:schemeClr val="tx1"/>
              </a:solidFill>
            </a:rPr>
            <a:t>Мазуровская</a:t>
          </a:r>
          <a:r>
            <a:rPr lang="ru-RU" sz="1400" dirty="0" smtClean="0">
              <a:solidFill>
                <a:schemeClr val="tx1"/>
              </a:solidFill>
            </a:rPr>
            <a:t> СОШ»</a:t>
          </a:r>
        </a:p>
      </dgm:t>
    </dgm:pt>
    <dgm:pt modelId="{71FEEFDD-5135-447C-B00B-4799DD06743E}" type="parTrans" cxnId="{CD47EBD5-0A04-46F5-8078-44E3303773A0}">
      <dgm:prSet/>
      <dgm:spPr/>
      <dgm:t>
        <a:bodyPr/>
        <a:lstStyle/>
        <a:p>
          <a:endParaRPr lang="ru-RU"/>
        </a:p>
      </dgm:t>
    </dgm:pt>
    <dgm:pt modelId="{B57A79F6-1815-4018-A955-6D928B4C5C69}" type="sibTrans" cxnId="{CD47EBD5-0A04-46F5-8078-44E3303773A0}">
      <dgm:prSet/>
      <dgm:spPr/>
      <dgm:t>
        <a:bodyPr/>
        <a:lstStyle/>
        <a:p>
          <a:endParaRPr lang="ru-RU"/>
        </a:p>
      </dgm:t>
    </dgm:pt>
    <dgm:pt modelId="{12C0D85F-08D4-46AA-AD2B-5DC697718043}">
      <dgm:prSet phldrT="[Текст]" custT="1"/>
      <dgm:spPr>
        <a:solidFill>
          <a:srgbClr val="FD8C83"/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МБОУ «Ясногорская СОШ»</a:t>
          </a:r>
        </a:p>
      </dgm:t>
    </dgm:pt>
    <dgm:pt modelId="{4185A6B7-8F5A-4D19-87D5-9A76F781412A}" type="parTrans" cxnId="{D301DA5B-6EE7-46B7-92EA-308EF81FACF7}">
      <dgm:prSet/>
      <dgm:spPr/>
      <dgm:t>
        <a:bodyPr/>
        <a:lstStyle/>
        <a:p>
          <a:endParaRPr lang="ru-RU"/>
        </a:p>
      </dgm:t>
    </dgm:pt>
    <dgm:pt modelId="{E5E27194-396D-44BE-A1AE-AB9CDAC9B4E7}" type="sibTrans" cxnId="{D301DA5B-6EE7-46B7-92EA-308EF81FACF7}">
      <dgm:prSet/>
      <dgm:spPr/>
      <dgm:t>
        <a:bodyPr/>
        <a:lstStyle/>
        <a:p>
          <a:endParaRPr lang="ru-RU"/>
        </a:p>
      </dgm:t>
    </dgm:pt>
    <dgm:pt modelId="{738C1371-E74C-4C6A-9648-828AEA935939}">
      <dgm:prSet phldrT="[Текст]" custT="1"/>
      <dgm:spPr>
        <a:solidFill>
          <a:srgbClr val="FD8C83"/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МБОУ «</a:t>
          </a:r>
          <a:r>
            <a:rPr lang="ru-RU" sz="1400" dirty="0" err="1" smtClean="0">
              <a:solidFill>
                <a:schemeClr val="tx1"/>
              </a:solidFill>
            </a:rPr>
            <a:t>Новостроевская</a:t>
          </a:r>
          <a:r>
            <a:rPr lang="ru-RU" sz="1400" dirty="0" smtClean="0">
              <a:solidFill>
                <a:schemeClr val="tx1"/>
              </a:solidFill>
            </a:rPr>
            <a:t> СОШ»</a:t>
          </a:r>
        </a:p>
      </dgm:t>
    </dgm:pt>
    <dgm:pt modelId="{107132A2-248D-42D9-83FD-40E2CC567F36}" type="parTrans" cxnId="{4EA0F1A1-D901-433E-8F48-FD5E6303C368}">
      <dgm:prSet/>
      <dgm:spPr/>
      <dgm:t>
        <a:bodyPr/>
        <a:lstStyle/>
        <a:p>
          <a:endParaRPr lang="ru-RU"/>
        </a:p>
      </dgm:t>
    </dgm:pt>
    <dgm:pt modelId="{D1CCCAD1-5462-4B86-B39F-1BED2350CEEF}" type="sibTrans" cxnId="{4EA0F1A1-D901-433E-8F48-FD5E6303C368}">
      <dgm:prSet/>
      <dgm:spPr/>
      <dgm:t>
        <a:bodyPr/>
        <a:lstStyle/>
        <a:p>
          <a:endParaRPr lang="ru-RU"/>
        </a:p>
      </dgm:t>
    </dgm:pt>
    <dgm:pt modelId="{47215DA9-9F3C-40CB-A670-E3F063F9745C}">
      <dgm:prSet phldrT="[Текст]" custT="1"/>
      <dgm:spPr>
        <a:solidFill>
          <a:srgbClr val="FD8C83"/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МБОУ «Кузбасская СОШ»</a:t>
          </a:r>
        </a:p>
      </dgm:t>
    </dgm:pt>
    <dgm:pt modelId="{D56AC4E6-6901-4B5D-83AF-9F6C79F456A1}" type="parTrans" cxnId="{F47C6202-1AC5-4CB3-9FF2-556C77583D8E}">
      <dgm:prSet/>
      <dgm:spPr/>
      <dgm:t>
        <a:bodyPr/>
        <a:lstStyle/>
        <a:p>
          <a:endParaRPr lang="ru-RU"/>
        </a:p>
      </dgm:t>
    </dgm:pt>
    <dgm:pt modelId="{F7BE9DBF-2A2D-41D2-A580-3B2862DB6866}" type="sibTrans" cxnId="{F47C6202-1AC5-4CB3-9FF2-556C77583D8E}">
      <dgm:prSet/>
      <dgm:spPr/>
      <dgm:t>
        <a:bodyPr/>
        <a:lstStyle/>
        <a:p>
          <a:endParaRPr lang="ru-RU"/>
        </a:p>
      </dgm:t>
    </dgm:pt>
    <dgm:pt modelId="{8708C5AD-D7A4-40A6-9DC7-8D2D9BFA2EE7}" type="pres">
      <dgm:prSet presAssocID="{E43D078E-0FDF-4014-B7E8-7E8396D12BF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DFDC87-9C41-40AD-9142-DA64B306707F}" type="pres">
      <dgm:prSet presAssocID="{7D6902AA-3B3A-439A-87A5-DA10A6E68B06}" presName="root1" presStyleCnt="0"/>
      <dgm:spPr/>
    </dgm:pt>
    <dgm:pt modelId="{47193BB6-D9EC-4A86-8544-4B5718D4349D}" type="pres">
      <dgm:prSet presAssocID="{7D6902AA-3B3A-439A-87A5-DA10A6E68B06}" presName="LevelOneTextNode" presStyleLbl="node0" presStyleIdx="0" presStyleCnt="1" custScaleX="1712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EAF7D7-538E-403C-976C-FF0ADF184F30}" type="pres">
      <dgm:prSet presAssocID="{7D6902AA-3B3A-439A-87A5-DA10A6E68B06}" presName="level2hierChild" presStyleCnt="0"/>
      <dgm:spPr/>
    </dgm:pt>
    <dgm:pt modelId="{39EECA15-F0B3-403C-82BB-E3FB27C557B1}" type="pres">
      <dgm:prSet presAssocID="{241447B9-FF59-4AB3-AF29-2E964C894358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A8ACFF8D-9F50-4C2D-AC45-939882DF3692}" type="pres">
      <dgm:prSet presAssocID="{241447B9-FF59-4AB3-AF29-2E964C894358}" presName="connTx" presStyleLbl="parChTrans1D2" presStyleIdx="0" presStyleCnt="6"/>
      <dgm:spPr/>
      <dgm:t>
        <a:bodyPr/>
        <a:lstStyle/>
        <a:p>
          <a:endParaRPr lang="ru-RU"/>
        </a:p>
      </dgm:t>
    </dgm:pt>
    <dgm:pt modelId="{4715CB6E-EF2D-4C67-B89E-740780568A13}" type="pres">
      <dgm:prSet presAssocID="{29E58170-4884-49C3-BD44-C53471F5B05E}" presName="root2" presStyleCnt="0"/>
      <dgm:spPr/>
    </dgm:pt>
    <dgm:pt modelId="{E688BB17-41A1-4EFA-807E-6C2754767249}" type="pres">
      <dgm:prSet presAssocID="{29E58170-4884-49C3-BD44-C53471F5B05E}" presName="LevelTwoTextNode" presStyleLbl="node2" presStyleIdx="0" presStyleCnt="6" custScaleX="1330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E7B9E5-626B-4D3F-BC76-4F7F44F64AB1}" type="pres">
      <dgm:prSet presAssocID="{29E58170-4884-49C3-BD44-C53471F5B05E}" presName="level3hierChild" presStyleCnt="0"/>
      <dgm:spPr/>
    </dgm:pt>
    <dgm:pt modelId="{50DA3355-6C8E-4CC6-B702-63FE76A879E4}" type="pres">
      <dgm:prSet presAssocID="{6E1966C7-9AA5-42C3-8958-C50323EC5DBB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CF898E2C-0D82-438C-9128-DE2FD6E15F59}" type="pres">
      <dgm:prSet presAssocID="{6E1966C7-9AA5-42C3-8958-C50323EC5DBB}" presName="connTx" presStyleLbl="parChTrans1D2" presStyleIdx="1" presStyleCnt="6"/>
      <dgm:spPr/>
      <dgm:t>
        <a:bodyPr/>
        <a:lstStyle/>
        <a:p>
          <a:endParaRPr lang="ru-RU"/>
        </a:p>
      </dgm:t>
    </dgm:pt>
    <dgm:pt modelId="{6F2345C4-A564-4B12-BB9B-9B164FF13287}" type="pres">
      <dgm:prSet presAssocID="{908711C7-84C6-44BF-A982-BE6684FD219C}" presName="root2" presStyleCnt="0"/>
      <dgm:spPr/>
    </dgm:pt>
    <dgm:pt modelId="{839A204C-8ED5-4EAB-9454-42E3228B2EAC}" type="pres">
      <dgm:prSet presAssocID="{908711C7-84C6-44BF-A982-BE6684FD219C}" presName="LevelTwoTextNode" presStyleLbl="node2" presStyleIdx="1" presStyleCnt="6" custScaleX="1330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E4B2BF-58AC-4456-BB10-B7C6E3435239}" type="pres">
      <dgm:prSet presAssocID="{908711C7-84C6-44BF-A982-BE6684FD219C}" presName="level3hierChild" presStyleCnt="0"/>
      <dgm:spPr/>
    </dgm:pt>
    <dgm:pt modelId="{F0D7DEEE-A333-47FA-82AA-5E504A7A9EE0}" type="pres">
      <dgm:prSet presAssocID="{71FEEFDD-5135-447C-B00B-4799DD06743E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30360290-69DB-4E0D-9BA9-8FF35AC16DD4}" type="pres">
      <dgm:prSet presAssocID="{71FEEFDD-5135-447C-B00B-4799DD06743E}" presName="connTx" presStyleLbl="parChTrans1D2" presStyleIdx="2" presStyleCnt="6"/>
      <dgm:spPr/>
      <dgm:t>
        <a:bodyPr/>
        <a:lstStyle/>
        <a:p>
          <a:endParaRPr lang="ru-RU"/>
        </a:p>
      </dgm:t>
    </dgm:pt>
    <dgm:pt modelId="{60E70A97-F202-4EAB-95D0-9FCF0958F8F4}" type="pres">
      <dgm:prSet presAssocID="{821A849A-5BAE-4102-BE1C-7914729EFF3C}" presName="root2" presStyleCnt="0"/>
      <dgm:spPr/>
    </dgm:pt>
    <dgm:pt modelId="{C29A40E7-52CA-4431-B351-8871143ACC81}" type="pres">
      <dgm:prSet presAssocID="{821A849A-5BAE-4102-BE1C-7914729EFF3C}" presName="LevelTwoTextNode" presStyleLbl="node2" presStyleIdx="2" presStyleCnt="6" custScaleX="1330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B6A4F8-5923-4457-854F-CBEBC4B2E563}" type="pres">
      <dgm:prSet presAssocID="{821A849A-5BAE-4102-BE1C-7914729EFF3C}" presName="level3hierChild" presStyleCnt="0"/>
      <dgm:spPr/>
    </dgm:pt>
    <dgm:pt modelId="{E30BC4BD-53AE-4E73-AFD1-960D45CB1F95}" type="pres">
      <dgm:prSet presAssocID="{4185A6B7-8F5A-4D19-87D5-9A76F781412A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A213F9A1-7897-4EFD-A28B-CE334D4DCE34}" type="pres">
      <dgm:prSet presAssocID="{4185A6B7-8F5A-4D19-87D5-9A76F781412A}" presName="connTx" presStyleLbl="parChTrans1D2" presStyleIdx="3" presStyleCnt="6"/>
      <dgm:spPr/>
      <dgm:t>
        <a:bodyPr/>
        <a:lstStyle/>
        <a:p>
          <a:endParaRPr lang="ru-RU"/>
        </a:p>
      </dgm:t>
    </dgm:pt>
    <dgm:pt modelId="{02A16056-E138-4655-B388-76884A7A437B}" type="pres">
      <dgm:prSet presAssocID="{12C0D85F-08D4-46AA-AD2B-5DC697718043}" presName="root2" presStyleCnt="0"/>
      <dgm:spPr/>
    </dgm:pt>
    <dgm:pt modelId="{FBC1CEAB-56C5-4DA6-934E-BAF6BB953A84}" type="pres">
      <dgm:prSet presAssocID="{12C0D85F-08D4-46AA-AD2B-5DC697718043}" presName="LevelTwoTextNode" presStyleLbl="node2" presStyleIdx="3" presStyleCnt="6" custScaleX="1330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97AC18-A15D-48E4-A897-6EF35ED51AD7}" type="pres">
      <dgm:prSet presAssocID="{12C0D85F-08D4-46AA-AD2B-5DC697718043}" presName="level3hierChild" presStyleCnt="0"/>
      <dgm:spPr/>
    </dgm:pt>
    <dgm:pt modelId="{903EDD03-5F47-4F0B-8B07-8647D70CEE5E}" type="pres">
      <dgm:prSet presAssocID="{107132A2-248D-42D9-83FD-40E2CC567F36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46810E89-20F5-4A80-BC26-52297A9EAD41}" type="pres">
      <dgm:prSet presAssocID="{107132A2-248D-42D9-83FD-40E2CC567F36}" presName="connTx" presStyleLbl="parChTrans1D2" presStyleIdx="4" presStyleCnt="6"/>
      <dgm:spPr/>
      <dgm:t>
        <a:bodyPr/>
        <a:lstStyle/>
        <a:p>
          <a:endParaRPr lang="ru-RU"/>
        </a:p>
      </dgm:t>
    </dgm:pt>
    <dgm:pt modelId="{AC073C61-EF67-434E-9922-BEA4A414A540}" type="pres">
      <dgm:prSet presAssocID="{738C1371-E74C-4C6A-9648-828AEA935939}" presName="root2" presStyleCnt="0"/>
      <dgm:spPr/>
    </dgm:pt>
    <dgm:pt modelId="{FFE9E55A-B3B1-4064-B3B9-CD1DE9621270}" type="pres">
      <dgm:prSet presAssocID="{738C1371-E74C-4C6A-9648-828AEA935939}" presName="LevelTwoTextNode" presStyleLbl="node2" presStyleIdx="4" presStyleCnt="6" custScaleX="1330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4DC6AF-E199-40EC-8048-138D33443D51}" type="pres">
      <dgm:prSet presAssocID="{738C1371-E74C-4C6A-9648-828AEA935939}" presName="level3hierChild" presStyleCnt="0"/>
      <dgm:spPr/>
    </dgm:pt>
    <dgm:pt modelId="{9C6FDF78-7AE8-4856-ADB9-20664E33474A}" type="pres">
      <dgm:prSet presAssocID="{D56AC4E6-6901-4B5D-83AF-9F6C79F456A1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4199CE79-07D6-4637-9CE8-84F7AD51B3C0}" type="pres">
      <dgm:prSet presAssocID="{D56AC4E6-6901-4B5D-83AF-9F6C79F456A1}" presName="connTx" presStyleLbl="parChTrans1D2" presStyleIdx="5" presStyleCnt="6"/>
      <dgm:spPr/>
      <dgm:t>
        <a:bodyPr/>
        <a:lstStyle/>
        <a:p>
          <a:endParaRPr lang="ru-RU"/>
        </a:p>
      </dgm:t>
    </dgm:pt>
    <dgm:pt modelId="{86704556-6DBA-4427-A413-00DAC136EF32}" type="pres">
      <dgm:prSet presAssocID="{47215DA9-9F3C-40CB-A670-E3F063F9745C}" presName="root2" presStyleCnt="0"/>
      <dgm:spPr/>
    </dgm:pt>
    <dgm:pt modelId="{DD7391B3-ECC4-4384-9E47-9066E7BD5CC6}" type="pres">
      <dgm:prSet presAssocID="{47215DA9-9F3C-40CB-A670-E3F063F9745C}" presName="LevelTwoTextNode" presStyleLbl="node2" presStyleIdx="5" presStyleCnt="6" custScaleX="1330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CAEAB23-75E2-4493-9621-51EE086D8ADB}" type="pres">
      <dgm:prSet presAssocID="{47215DA9-9F3C-40CB-A670-E3F063F9745C}" presName="level3hierChild" presStyleCnt="0"/>
      <dgm:spPr/>
    </dgm:pt>
  </dgm:ptLst>
  <dgm:cxnLst>
    <dgm:cxn modelId="{D9F580CD-CA4D-4EF2-A511-BFA04D4CD538}" type="presOf" srcId="{908711C7-84C6-44BF-A982-BE6684FD219C}" destId="{839A204C-8ED5-4EAB-9454-42E3228B2EAC}" srcOrd="0" destOrd="0" presId="urn:microsoft.com/office/officeart/2005/8/layout/hierarchy2"/>
    <dgm:cxn modelId="{DF1BF4D4-0086-4341-B9A1-56C48423673A}" type="presOf" srcId="{12C0D85F-08D4-46AA-AD2B-5DC697718043}" destId="{FBC1CEAB-56C5-4DA6-934E-BAF6BB953A84}" srcOrd="0" destOrd="0" presId="urn:microsoft.com/office/officeart/2005/8/layout/hierarchy2"/>
    <dgm:cxn modelId="{85E9AE5E-A5FF-4B62-B006-F07BF8024923}" type="presOf" srcId="{107132A2-248D-42D9-83FD-40E2CC567F36}" destId="{903EDD03-5F47-4F0B-8B07-8647D70CEE5E}" srcOrd="0" destOrd="0" presId="urn:microsoft.com/office/officeart/2005/8/layout/hierarchy2"/>
    <dgm:cxn modelId="{ED8F79E9-7745-48DF-A51B-5320FB444F9A}" type="presOf" srcId="{6E1966C7-9AA5-42C3-8958-C50323EC5DBB}" destId="{50DA3355-6C8E-4CC6-B702-63FE76A879E4}" srcOrd="0" destOrd="0" presId="urn:microsoft.com/office/officeart/2005/8/layout/hierarchy2"/>
    <dgm:cxn modelId="{37967A4E-5834-40E9-9E0F-BC80AAF797FB}" type="presOf" srcId="{71FEEFDD-5135-447C-B00B-4799DD06743E}" destId="{30360290-69DB-4E0D-9BA9-8FF35AC16DD4}" srcOrd="1" destOrd="0" presId="urn:microsoft.com/office/officeart/2005/8/layout/hierarchy2"/>
    <dgm:cxn modelId="{EA721BD7-DC55-4E18-B635-36E8CFDEAF39}" type="presOf" srcId="{47215DA9-9F3C-40CB-A670-E3F063F9745C}" destId="{DD7391B3-ECC4-4384-9E47-9066E7BD5CC6}" srcOrd="0" destOrd="0" presId="urn:microsoft.com/office/officeart/2005/8/layout/hierarchy2"/>
    <dgm:cxn modelId="{FC8A847F-D38A-4C34-930A-81C923224779}" srcId="{E43D078E-0FDF-4014-B7E8-7E8396D12BFC}" destId="{7D6902AA-3B3A-439A-87A5-DA10A6E68B06}" srcOrd="0" destOrd="0" parTransId="{E49B400B-9D0F-43A8-9E8F-3CE2E7E0052F}" sibTransId="{95B23A2E-00BF-447B-BC42-F08E141D5538}"/>
    <dgm:cxn modelId="{5F7F1B0A-A878-488D-AEF4-4AFE4CAE82A3}" type="presOf" srcId="{4185A6B7-8F5A-4D19-87D5-9A76F781412A}" destId="{A213F9A1-7897-4EFD-A28B-CE334D4DCE34}" srcOrd="1" destOrd="0" presId="urn:microsoft.com/office/officeart/2005/8/layout/hierarchy2"/>
    <dgm:cxn modelId="{2F085675-F9EB-4354-A043-A9340C9F187A}" type="presOf" srcId="{29E58170-4884-49C3-BD44-C53471F5B05E}" destId="{E688BB17-41A1-4EFA-807E-6C2754767249}" srcOrd="0" destOrd="0" presId="urn:microsoft.com/office/officeart/2005/8/layout/hierarchy2"/>
    <dgm:cxn modelId="{2A42D8B5-F3D5-4264-A3B6-166EB85E3892}" type="presOf" srcId="{D56AC4E6-6901-4B5D-83AF-9F6C79F456A1}" destId="{9C6FDF78-7AE8-4856-ADB9-20664E33474A}" srcOrd="0" destOrd="0" presId="urn:microsoft.com/office/officeart/2005/8/layout/hierarchy2"/>
    <dgm:cxn modelId="{58111F97-6484-43E4-BC91-A40209D8D4C1}" type="presOf" srcId="{738C1371-E74C-4C6A-9648-828AEA935939}" destId="{FFE9E55A-B3B1-4064-B3B9-CD1DE9621270}" srcOrd="0" destOrd="0" presId="urn:microsoft.com/office/officeart/2005/8/layout/hierarchy2"/>
    <dgm:cxn modelId="{EED7D814-2F99-4EF3-B401-945C3E3E91F4}" type="presOf" srcId="{E43D078E-0FDF-4014-B7E8-7E8396D12BFC}" destId="{8708C5AD-D7A4-40A6-9DC7-8D2D9BFA2EE7}" srcOrd="0" destOrd="0" presId="urn:microsoft.com/office/officeart/2005/8/layout/hierarchy2"/>
    <dgm:cxn modelId="{FE028497-3B7E-442B-B78E-F9A2F7E79CAF}" type="presOf" srcId="{241447B9-FF59-4AB3-AF29-2E964C894358}" destId="{A8ACFF8D-9F50-4C2D-AC45-939882DF3692}" srcOrd="1" destOrd="0" presId="urn:microsoft.com/office/officeart/2005/8/layout/hierarchy2"/>
    <dgm:cxn modelId="{88EA4D06-BFAA-4C34-9B33-CFACD1154734}" type="presOf" srcId="{241447B9-FF59-4AB3-AF29-2E964C894358}" destId="{39EECA15-F0B3-403C-82BB-E3FB27C557B1}" srcOrd="0" destOrd="0" presId="urn:microsoft.com/office/officeart/2005/8/layout/hierarchy2"/>
    <dgm:cxn modelId="{4EA0F1A1-D901-433E-8F48-FD5E6303C368}" srcId="{7D6902AA-3B3A-439A-87A5-DA10A6E68B06}" destId="{738C1371-E74C-4C6A-9648-828AEA935939}" srcOrd="4" destOrd="0" parTransId="{107132A2-248D-42D9-83FD-40E2CC567F36}" sibTransId="{D1CCCAD1-5462-4B86-B39F-1BED2350CEEF}"/>
    <dgm:cxn modelId="{D9042B58-21D1-49DF-A961-B6AC55C5F500}" srcId="{7D6902AA-3B3A-439A-87A5-DA10A6E68B06}" destId="{908711C7-84C6-44BF-A982-BE6684FD219C}" srcOrd="1" destOrd="0" parTransId="{6E1966C7-9AA5-42C3-8958-C50323EC5DBB}" sibTransId="{CBEFF11E-CA37-4C52-990F-2E50E5DAD6C2}"/>
    <dgm:cxn modelId="{D301DA5B-6EE7-46B7-92EA-308EF81FACF7}" srcId="{7D6902AA-3B3A-439A-87A5-DA10A6E68B06}" destId="{12C0D85F-08D4-46AA-AD2B-5DC697718043}" srcOrd="3" destOrd="0" parTransId="{4185A6B7-8F5A-4D19-87D5-9A76F781412A}" sibTransId="{E5E27194-396D-44BE-A1AE-AB9CDAC9B4E7}"/>
    <dgm:cxn modelId="{38F9044A-170B-4F2A-AF6D-34031BB5B39E}" type="presOf" srcId="{821A849A-5BAE-4102-BE1C-7914729EFF3C}" destId="{C29A40E7-52CA-4431-B351-8871143ACC81}" srcOrd="0" destOrd="0" presId="urn:microsoft.com/office/officeart/2005/8/layout/hierarchy2"/>
    <dgm:cxn modelId="{14CE4E6A-B7F4-4FB5-99F4-5026DE52F59F}" srcId="{7D6902AA-3B3A-439A-87A5-DA10A6E68B06}" destId="{29E58170-4884-49C3-BD44-C53471F5B05E}" srcOrd="0" destOrd="0" parTransId="{241447B9-FF59-4AB3-AF29-2E964C894358}" sibTransId="{C7CD5ACC-5F40-4CAC-8E52-7D05015339AC}"/>
    <dgm:cxn modelId="{3CE64014-EE8D-4701-8B57-42CF4474BD9C}" type="presOf" srcId="{7D6902AA-3B3A-439A-87A5-DA10A6E68B06}" destId="{47193BB6-D9EC-4A86-8544-4B5718D4349D}" srcOrd="0" destOrd="0" presId="urn:microsoft.com/office/officeart/2005/8/layout/hierarchy2"/>
    <dgm:cxn modelId="{CD47EBD5-0A04-46F5-8078-44E3303773A0}" srcId="{7D6902AA-3B3A-439A-87A5-DA10A6E68B06}" destId="{821A849A-5BAE-4102-BE1C-7914729EFF3C}" srcOrd="2" destOrd="0" parTransId="{71FEEFDD-5135-447C-B00B-4799DD06743E}" sibTransId="{B57A79F6-1815-4018-A955-6D928B4C5C69}"/>
    <dgm:cxn modelId="{87DACEB6-7EBE-4E2F-9D1D-1FE615426FBF}" type="presOf" srcId="{4185A6B7-8F5A-4D19-87D5-9A76F781412A}" destId="{E30BC4BD-53AE-4E73-AFD1-960D45CB1F95}" srcOrd="0" destOrd="0" presId="urn:microsoft.com/office/officeart/2005/8/layout/hierarchy2"/>
    <dgm:cxn modelId="{EA303454-CA9E-40EF-8445-DD6A821BA54F}" type="presOf" srcId="{107132A2-248D-42D9-83FD-40E2CC567F36}" destId="{46810E89-20F5-4A80-BC26-52297A9EAD41}" srcOrd="1" destOrd="0" presId="urn:microsoft.com/office/officeart/2005/8/layout/hierarchy2"/>
    <dgm:cxn modelId="{D95E4D02-027A-4447-AB21-FF6E389A96BF}" type="presOf" srcId="{6E1966C7-9AA5-42C3-8958-C50323EC5DBB}" destId="{CF898E2C-0D82-438C-9128-DE2FD6E15F59}" srcOrd="1" destOrd="0" presId="urn:microsoft.com/office/officeart/2005/8/layout/hierarchy2"/>
    <dgm:cxn modelId="{FB203E47-4AE2-4526-83FC-69082989C398}" type="presOf" srcId="{D56AC4E6-6901-4B5D-83AF-9F6C79F456A1}" destId="{4199CE79-07D6-4637-9CE8-84F7AD51B3C0}" srcOrd="1" destOrd="0" presId="urn:microsoft.com/office/officeart/2005/8/layout/hierarchy2"/>
    <dgm:cxn modelId="{F47C6202-1AC5-4CB3-9FF2-556C77583D8E}" srcId="{7D6902AA-3B3A-439A-87A5-DA10A6E68B06}" destId="{47215DA9-9F3C-40CB-A670-E3F063F9745C}" srcOrd="5" destOrd="0" parTransId="{D56AC4E6-6901-4B5D-83AF-9F6C79F456A1}" sibTransId="{F7BE9DBF-2A2D-41D2-A580-3B2862DB6866}"/>
    <dgm:cxn modelId="{04E47482-BD7D-413A-AADA-7E0F6CC97F8C}" type="presOf" srcId="{71FEEFDD-5135-447C-B00B-4799DD06743E}" destId="{F0D7DEEE-A333-47FA-82AA-5E504A7A9EE0}" srcOrd="0" destOrd="0" presId="urn:microsoft.com/office/officeart/2005/8/layout/hierarchy2"/>
    <dgm:cxn modelId="{A301744E-8B87-4691-973F-D0C847667381}" type="presParOf" srcId="{8708C5AD-D7A4-40A6-9DC7-8D2D9BFA2EE7}" destId="{FBDFDC87-9C41-40AD-9142-DA64B306707F}" srcOrd="0" destOrd="0" presId="urn:microsoft.com/office/officeart/2005/8/layout/hierarchy2"/>
    <dgm:cxn modelId="{632DF4F9-411D-4DE8-906D-534995DD63DA}" type="presParOf" srcId="{FBDFDC87-9C41-40AD-9142-DA64B306707F}" destId="{47193BB6-D9EC-4A86-8544-4B5718D4349D}" srcOrd="0" destOrd="0" presId="urn:microsoft.com/office/officeart/2005/8/layout/hierarchy2"/>
    <dgm:cxn modelId="{D9C76EDE-6704-48A1-9C2B-EA40F2D3C03F}" type="presParOf" srcId="{FBDFDC87-9C41-40AD-9142-DA64B306707F}" destId="{A3EAF7D7-538E-403C-976C-FF0ADF184F30}" srcOrd="1" destOrd="0" presId="urn:microsoft.com/office/officeart/2005/8/layout/hierarchy2"/>
    <dgm:cxn modelId="{55CAFC2F-D150-4553-913E-C3945BD53D83}" type="presParOf" srcId="{A3EAF7D7-538E-403C-976C-FF0ADF184F30}" destId="{39EECA15-F0B3-403C-82BB-E3FB27C557B1}" srcOrd="0" destOrd="0" presId="urn:microsoft.com/office/officeart/2005/8/layout/hierarchy2"/>
    <dgm:cxn modelId="{01FA6CEE-BDFC-49A3-AB36-074AB2513C73}" type="presParOf" srcId="{39EECA15-F0B3-403C-82BB-E3FB27C557B1}" destId="{A8ACFF8D-9F50-4C2D-AC45-939882DF3692}" srcOrd="0" destOrd="0" presId="urn:microsoft.com/office/officeart/2005/8/layout/hierarchy2"/>
    <dgm:cxn modelId="{E95F537F-E5E1-49A0-ABAE-AE392549A31D}" type="presParOf" srcId="{A3EAF7D7-538E-403C-976C-FF0ADF184F30}" destId="{4715CB6E-EF2D-4C67-B89E-740780568A13}" srcOrd="1" destOrd="0" presId="urn:microsoft.com/office/officeart/2005/8/layout/hierarchy2"/>
    <dgm:cxn modelId="{81B5ED63-880A-4BCB-AF45-BDD19A4F6198}" type="presParOf" srcId="{4715CB6E-EF2D-4C67-B89E-740780568A13}" destId="{E688BB17-41A1-4EFA-807E-6C2754767249}" srcOrd="0" destOrd="0" presId="urn:microsoft.com/office/officeart/2005/8/layout/hierarchy2"/>
    <dgm:cxn modelId="{53463DC0-0F5E-4642-9A99-3683C1490AEC}" type="presParOf" srcId="{4715CB6E-EF2D-4C67-B89E-740780568A13}" destId="{F7E7B9E5-626B-4D3F-BC76-4F7F44F64AB1}" srcOrd="1" destOrd="0" presId="urn:microsoft.com/office/officeart/2005/8/layout/hierarchy2"/>
    <dgm:cxn modelId="{8CF6609F-E99B-438B-AF47-24746F4E4832}" type="presParOf" srcId="{A3EAF7D7-538E-403C-976C-FF0ADF184F30}" destId="{50DA3355-6C8E-4CC6-B702-63FE76A879E4}" srcOrd="2" destOrd="0" presId="urn:microsoft.com/office/officeart/2005/8/layout/hierarchy2"/>
    <dgm:cxn modelId="{C1941D93-B955-4A46-B219-0AD8FED885D1}" type="presParOf" srcId="{50DA3355-6C8E-4CC6-B702-63FE76A879E4}" destId="{CF898E2C-0D82-438C-9128-DE2FD6E15F59}" srcOrd="0" destOrd="0" presId="urn:microsoft.com/office/officeart/2005/8/layout/hierarchy2"/>
    <dgm:cxn modelId="{CF26E87F-4FA5-4AF6-A8DF-672E18D97EFD}" type="presParOf" srcId="{A3EAF7D7-538E-403C-976C-FF0ADF184F30}" destId="{6F2345C4-A564-4B12-BB9B-9B164FF13287}" srcOrd="3" destOrd="0" presId="urn:microsoft.com/office/officeart/2005/8/layout/hierarchy2"/>
    <dgm:cxn modelId="{20DB00B7-EB55-4B96-9E66-042646F9E2E1}" type="presParOf" srcId="{6F2345C4-A564-4B12-BB9B-9B164FF13287}" destId="{839A204C-8ED5-4EAB-9454-42E3228B2EAC}" srcOrd="0" destOrd="0" presId="urn:microsoft.com/office/officeart/2005/8/layout/hierarchy2"/>
    <dgm:cxn modelId="{F5346315-FEDD-43BE-82F1-A82FACD35912}" type="presParOf" srcId="{6F2345C4-A564-4B12-BB9B-9B164FF13287}" destId="{41E4B2BF-58AC-4456-BB10-B7C6E3435239}" srcOrd="1" destOrd="0" presId="urn:microsoft.com/office/officeart/2005/8/layout/hierarchy2"/>
    <dgm:cxn modelId="{9B9327AC-117D-4BC4-9C2C-8D1D392E25B4}" type="presParOf" srcId="{A3EAF7D7-538E-403C-976C-FF0ADF184F30}" destId="{F0D7DEEE-A333-47FA-82AA-5E504A7A9EE0}" srcOrd="4" destOrd="0" presId="urn:microsoft.com/office/officeart/2005/8/layout/hierarchy2"/>
    <dgm:cxn modelId="{730FAA78-AE6A-475D-9CF9-2DCBEE03FBC1}" type="presParOf" srcId="{F0D7DEEE-A333-47FA-82AA-5E504A7A9EE0}" destId="{30360290-69DB-4E0D-9BA9-8FF35AC16DD4}" srcOrd="0" destOrd="0" presId="urn:microsoft.com/office/officeart/2005/8/layout/hierarchy2"/>
    <dgm:cxn modelId="{DE8951C2-64A0-4470-B895-9445D670F067}" type="presParOf" srcId="{A3EAF7D7-538E-403C-976C-FF0ADF184F30}" destId="{60E70A97-F202-4EAB-95D0-9FCF0958F8F4}" srcOrd="5" destOrd="0" presId="urn:microsoft.com/office/officeart/2005/8/layout/hierarchy2"/>
    <dgm:cxn modelId="{D45892CA-B8BC-4124-A2BC-E09C70882019}" type="presParOf" srcId="{60E70A97-F202-4EAB-95D0-9FCF0958F8F4}" destId="{C29A40E7-52CA-4431-B351-8871143ACC81}" srcOrd="0" destOrd="0" presId="urn:microsoft.com/office/officeart/2005/8/layout/hierarchy2"/>
    <dgm:cxn modelId="{AB4513AE-1F8C-43B5-A7E4-C389030A2288}" type="presParOf" srcId="{60E70A97-F202-4EAB-95D0-9FCF0958F8F4}" destId="{7BB6A4F8-5923-4457-854F-CBEBC4B2E563}" srcOrd="1" destOrd="0" presId="urn:microsoft.com/office/officeart/2005/8/layout/hierarchy2"/>
    <dgm:cxn modelId="{CD6EC1A5-B169-4ECB-B7BD-F7690BC92022}" type="presParOf" srcId="{A3EAF7D7-538E-403C-976C-FF0ADF184F30}" destId="{E30BC4BD-53AE-4E73-AFD1-960D45CB1F95}" srcOrd="6" destOrd="0" presId="urn:microsoft.com/office/officeart/2005/8/layout/hierarchy2"/>
    <dgm:cxn modelId="{AAC10B11-76CF-4CB8-9A08-80E4F1CB5F8D}" type="presParOf" srcId="{E30BC4BD-53AE-4E73-AFD1-960D45CB1F95}" destId="{A213F9A1-7897-4EFD-A28B-CE334D4DCE34}" srcOrd="0" destOrd="0" presId="urn:microsoft.com/office/officeart/2005/8/layout/hierarchy2"/>
    <dgm:cxn modelId="{81AB6F6A-0E54-4434-8CA6-47E9FF7D6D74}" type="presParOf" srcId="{A3EAF7D7-538E-403C-976C-FF0ADF184F30}" destId="{02A16056-E138-4655-B388-76884A7A437B}" srcOrd="7" destOrd="0" presId="urn:microsoft.com/office/officeart/2005/8/layout/hierarchy2"/>
    <dgm:cxn modelId="{72DD19DC-E3C3-4280-B4CB-DC9BF04E5114}" type="presParOf" srcId="{02A16056-E138-4655-B388-76884A7A437B}" destId="{FBC1CEAB-56C5-4DA6-934E-BAF6BB953A84}" srcOrd="0" destOrd="0" presId="urn:microsoft.com/office/officeart/2005/8/layout/hierarchy2"/>
    <dgm:cxn modelId="{D5DC43F8-B6E7-48F4-B5DB-AC886EADFAD1}" type="presParOf" srcId="{02A16056-E138-4655-B388-76884A7A437B}" destId="{8597AC18-A15D-48E4-A897-6EF35ED51AD7}" srcOrd="1" destOrd="0" presId="urn:microsoft.com/office/officeart/2005/8/layout/hierarchy2"/>
    <dgm:cxn modelId="{251F0F68-2EE5-49D5-B804-D16F5F18FD53}" type="presParOf" srcId="{A3EAF7D7-538E-403C-976C-FF0ADF184F30}" destId="{903EDD03-5F47-4F0B-8B07-8647D70CEE5E}" srcOrd="8" destOrd="0" presId="urn:microsoft.com/office/officeart/2005/8/layout/hierarchy2"/>
    <dgm:cxn modelId="{574081C4-B1E1-49FD-96E1-E2F5B3067FB0}" type="presParOf" srcId="{903EDD03-5F47-4F0B-8B07-8647D70CEE5E}" destId="{46810E89-20F5-4A80-BC26-52297A9EAD41}" srcOrd="0" destOrd="0" presId="urn:microsoft.com/office/officeart/2005/8/layout/hierarchy2"/>
    <dgm:cxn modelId="{1C475A37-336E-4E97-B9BF-E5DC6A8E7ABB}" type="presParOf" srcId="{A3EAF7D7-538E-403C-976C-FF0ADF184F30}" destId="{AC073C61-EF67-434E-9922-BEA4A414A540}" srcOrd="9" destOrd="0" presId="urn:microsoft.com/office/officeart/2005/8/layout/hierarchy2"/>
    <dgm:cxn modelId="{F4BAD05C-38F1-4C20-A0BB-B99F84F3EC4D}" type="presParOf" srcId="{AC073C61-EF67-434E-9922-BEA4A414A540}" destId="{FFE9E55A-B3B1-4064-B3B9-CD1DE9621270}" srcOrd="0" destOrd="0" presId="urn:microsoft.com/office/officeart/2005/8/layout/hierarchy2"/>
    <dgm:cxn modelId="{ECA0EBE3-4747-4616-8F87-CE2086965F50}" type="presParOf" srcId="{AC073C61-EF67-434E-9922-BEA4A414A540}" destId="{E24DC6AF-E199-40EC-8048-138D33443D51}" srcOrd="1" destOrd="0" presId="urn:microsoft.com/office/officeart/2005/8/layout/hierarchy2"/>
    <dgm:cxn modelId="{3FB232B9-8400-4A40-8EF7-8D57EAFC519E}" type="presParOf" srcId="{A3EAF7D7-538E-403C-976C-FF0ADF184F30}" destId="{9C6FDF78-7AE8-4856-ADB9-20664E33474A}" srcOrd="10" destOrd="0" presId="urn:microsoft.com/office/officeart/2005/8/layout/hierarchy2"/>
    <dgm:cxn modelId="{B303A7CD-28B9-40D8-89F4-DD43ED1153DA}" type="presParOf" srcId="{9C6FDF78-7AE8-4856-ADB9-20664E33474A}" destId="{4199CE79-07D6-4637-9CE8-84F7AD51B3C0}" srcOrd="0" destOrd="0" presId="urn:microsoft.com/office/officeart/2005/8/layout/hierarchy2"/>
    <dgm:cxn modelId="{5074BB7D-46E5-488C-A109-3407ACE06ABA}" type="presParOf" srcId="{A3EAF7D7-538E-403C-976C-FF0ADF184F30}" destId="{86704556-6DBA-4427-A413-00DAC136EF32}" srcOrd="11" destOrd="0" presId="urn:microsoft.com/office/officeart/2005/8/layout/hierarchy2"/>
    <dgm:cxn modelId="{8712E8EA-1D6C-4A35-880A-A83DCB5C0B3D}" type="presParOf" srcId="{86704556-6DBA-4427-A413-00DAC136EF32}" destId="{DD7391B3-ECC4-4384-9E47-9066E7BD5CC6}" srcOrd="0" destOrd="0" presId="urn:microsoft.com/office/officeart/2005/8/layout/hierarchy2"/>
    <dgm:cxn modelId="{9558701A-FCAD-4761-B78D-85EBFF188A47}" type="presParOf" srcId="{86704556-6DBA-4427-A413-00DAC136EF32}" destId="{ECAEAB23-75E2-4493-9621-51EE086D8AD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A4DEDB-261F-4743-BA79-C47B8B6D2440}" type="doc">
      <dgm:prSet loTypeId="urn:microsoft.com/office/officeart/2008/layout/AscendingPictureAccentProcess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9CC4190-AFC9-4C33-9DD6-5A8B91C5830D}">
      <dgm:prSet phldrT="[Текст]"/>
      <dgm:spPr>
        <a:solidFill>
          <a:srgbClr val="3399FF"/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91,9 %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EC5F8-461A-4B5B-814E-9364E35CC731}" type="parTrans" cxnId="{7BAB8605-6706-40FD-A5A6-EDFB4342C3C2}">
      <dgm:prSet/>
      <dgm:spPr/>
      <dgm:t>
        <a:bodyPr/>
        <a:lstStyle/>
        <a:p>
          <a:endParaRPr lang="ru-RU"/>
        </a:p>
      </dgm:t>
    </dgm:pt>
    <dgm:pt modelId="{FD7D1F1A-FADA-4598-AC6E-CE193032B860}" type="sibTrans" cxnId="{7BAB8605-6706-40FD-A5A6-EDFB4342C3C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3FB3410F-C3CE-493D-A9A5-02803235087E}">
      <dgm:prSet phldrT="[Текст]"/>
      <dgm:spPr>
        <a:solidFill>
          <a:srgbClr val="33CC33"/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92 %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BD6F4F-B611-470D-A0FB-83A7F5C4CA6F}" type="parTrans" cxnId="{2181B84A-1E90-435F-AED5-89C5BA6E3C3A}">
      <dgm:prSet/>
      <dgm:spPr/>
      <dgm:t>
        <a:bodyPr/>
        <a:lstStyle/>
        <a:p>
          <a:endParaRPr lang="ru-RU"/>
        </a:p>
      </dgm:t>
    </dgm:pt>
    <dgm:pt modelId="{E3119913-F0FF-4276-9B04-69198BD01D15}" type="sibTrans" cxnId="{2181B84A-1E90-435F-AED5-89C5BA6E3C3A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3CEB099F-C1BB-49D1-88D4-605C015317FE}" type="pres">
      <dgm:prSet presAssocID="{03A4DEDB-261F-4743-BA79-C47B8B6D244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D3816AE-441B-4D39-9E02-828A42F9E88A}" type="pres">
      <dgm:prSet presAssocID="{03A4DEDB-261F-4743-BA79-C47B8B6D2440}" presName="dot1" presStyleLbl="alignNode1" presStyleIdx="0" presStyleCnt="10"/>
      <dgm:spPr/>
      <dgm:t>
        <a:bodyPr/>
        <a:lstStyle/>
        <a:p>
          <a:endParaRPr lang="ru-RU"/>
        </a:p>
      </dgm:t>
    </dgm:pt>
    <dgm:pt modelId="{A9E6A2D5-7787-4AF6-8AC6-B5B1E13280FF}" type="pres">
      <dgm:prSet presAssocID="{03A4DEDB-261F-4743-BA79-C47B8B6D2440}" presName="dot2" presStyleLbl="alignNode1" presStyleIdx="1" presStyleCnt="10"/>
      <dgm:spPr/>
      <dgm:t>
        <a:bodyPr/>
        <a:lstStyle/>
        <a:p>
          <a:endParaRPr lang="ru-RU"/>
        </a:p>
      </dgm:t>
    </dgm:pt>
    <dgm:pt modelId="{38C30E48-1728-40DD-963C-AD02C0804BE8}" type="pres">
      <dgm:prSet presAssocID="{03A4DEDB-261F-4743-BA79-C47B8B6D2440}" presName="dot3" presStyleLbl="alignNode1" presStyleIdx="2" presStyleCnt="10"/>
      <dgm:spPr/>
      <dgm:t>
        <a:bodyPr/>
        <a:lstStyle/>
        <a:p>
          <a:endParaRPr lang="ru-RU"/>
        </a:p>
      </dgm:t>
    </dgm:pt>
    <dgm:pt modelId="{CB7B0EA5-40AA-4C59-A11D-6809402E3E2E}" type="pres">
      <dgm:prSet presAssocID="{03A4DEDB-261F-4743-BA79-C47B8B6D2440}" presName="dotArrow1" presStyleLbl="alignNode1" presStyleIdx="3" presStyleCnt="10"/>
      <dgm:spPr/>
      <dgm:t>
        <a:bodyPr/>
        <a:lstStyle/>
        <a:p>
          <a:endParaRPr lang="ru-RU"/>
        </a:p>
      </dgm:t>
    </dgm:pt>
    <dgm:pt modelId="{2FBB03CA-079C-4959-9611-38283187388C}" type="pres">
      <dgm:prSet presAssocID="{03A4DEDB-261F-4743-BA79-C47B8B6D2440}" presName="dotArrow2" presStyleLbl="alignNode1" presStyleIdx="4" presStyleCnt="10"/>
      <dgm:spPr/>
      <dgm:t>
        <a:bodyPr/>
        <a:lstStyle/>
        <a:p>
          <a:endParaRPr lang="ru-RU"/>
        </a:p>
      </dgm:t>
    </dgm:pt>
    <dgm:pt modelId="{3CABC305-A99D-4C0D-924B-BC108B404679}" type="pres">
      <dgm:prSet presAssocID="{03A4DEDB-261F-4743-BA79-C47B8B6D2440}" presName="dotArrow3" presStyleLbl="alignNode1" presStyleIdx="5" presStyleCnt="10"/>
      <dgm:spPr/>
      <dgm:t>
        <a:bodyPr/>
        <a:lstStyle/>
        <a:p>
          <a:endParaRPr lang="ru-RU"/>
        </a:p>
      </dgm:t>
    </dgm:pt>
    <dgm:pt modelId="{5A8B80EB-8D90-4817-931B-54234DC9128C}" type="pres">
      <dgm:prSet presAssocID="{03A4DEDB-261F-4743-BA79-C47B8B6D2440}" presName="dotArrow4" presStyleLbl="alignNode1" presStyleIdx="6" presStyleCnt="10"/>
      <dgm:spPr/>
      <dgm:t>
        <a:bodyPr/>
        <a:lstStyle/>
        <a:p>
          <a:endParaRPr lang="ru-RU"/>
        </a:p>
      </dgm:t>
    </dgm:pt>
    <dgm:pt modelId="{ED566AE5-59CF-4E58-9FED-DE6A2FCB689E}" type="pres">
      <dgm:prSet presAssocID="{03A4DEDB-261F-4743-BA79-C47B8B6D2440}" presName="dotArrow5" presStyleLbl="alignNode1" presStyleIdx="7" presStyleCnt="10"/>
      <dgm:spPr/>
      <dgm:t>
        <a:bodyPr/>
        <a:lstStyle/>
        <a:p>
          <a:endParaRPr lang="ru-RU"/>
        </a:p>
      </dgm:t>
    </dgm:pt>
    <dgm:pt modelId="{E1093608-09D8-4D79-8FB2-F568446F1AAA}" type="pres">
      <dgm:prSet presAssocID="{03A4DEDB-261F-4743-BA79-C47B8B6D2440}" presName="dotArrow6" presStyleLbl="alignNode1" presStyleIdx="8" presStyleCnt="10"/>
      <dgm:spPr/>
      <dgm:t>
        <a:bodyPr/>
        <a:lstStyle/>
        <a:p>
          <a:endParaRPr lang="ru-RU"/>
        </a:p>
      </dgm:t>
    </dgm:pt>
    <dgm:pt modelId="{9537483C-611D-4E62-8BD2-72C43C6B630E}" type="pres">
      <dgm:prSet presAssocID="{03A4DEDB-261F-4743-BA79-C47B8B6D2440}" presName="dotArrow7" presStyleLbl="alignNode1" presStyleIdx="9" presStyleCnt="10"/>
      <dgm:spPr/>
      <dgm:t>
        <a:bodyPr/>
        <a:lstStyle/>
        <a:p>
          <a:endParaRPr lang="ru-RU"/>
        </a:p>
      </dgm:t>
    </dgm:pt>
    <dgm:pt modelId="{842B5BD8-4E45-47C7-A8DA-C5FE927F98E5}" type="pres">
      <dgm:prSet presAssocID="{E9CC4190-AFC9-4C33-9DD6-5A8B91C5830D}" presName="parTx1" presStyleLbl="node1" presStyleIdx="0" presStyleCnt="2"/>
      <dgm:spPr/>
      <dgm:t>
        <a:bodyPr/>
        <a:lstStyle/>
        <a:p>
          <a:endParaRPr lang="ru-RU"/>
        </a:p>
      </dgm:t>
    </dgm:pt>
    <dgm:pt modelId="{315F601B-B5D1-456B-BF88-107B5EEA17DF}" type="pres">
      <dgm:prSet presAssocID="{FD7D1F1A-FADA-4598-AC6E-CE193032B860}" presName="picture1" presStyleCnt="0"/>
      <dgm:spPr/>
      <dgm:t>
        <a:bodyPr/>
        <a:lstStyle/>
        <a:p>
          <a:endParaRPr lang="ru-RU"/>
        </a:p>
      </dgm:t>
    </dgm:pt>
    <dgm:pt modelId="{3ECDD170-BD80-4B27-B563-6C5C3FA15634}" type="pres">
      <dgm:prSet presAssocID="{FD7D1F1A-FADA-4598-AC6E-CE193032B860}" presName="imageRepeatNode" presStyleLbl="fgImgPlace1" presStyleIdx="0" presStyleCnt="2" custLinFactY="-18086" custLinFactNeighborX="72332" custLinFactNeighborY="-100000"/>
      <dgm:spPr/>
      <dgm:t>
        <a:bodyPr/>
        <a:lstStyle/>
        <a:p>
          <a:endParaRPr lang="ru-RU"/>
        </a:p>
      </dgm:t>
    </dgm:pt>
    <dgm:pt modelId="{0A8E10D2-84E4-48F3-9225-8C43E26BCAB2}" type="pres">
      <dgm:prSet presAssocID="{3FB3410F-C3CE-493D-A9A5-02803235087E}" presName="parTx2" presStyleLbl="node1" presStyleIdx="1" presStyleCnt="2"/>
      <dgm:spPr/>
      <dgm:t>
        <a:bodyPr/>
        <a:lstStyle/>
        <a:p>
          <a:endParaRPr lang="ru-RU"/>
        </a:p>
      </dgm:t>
    </dgm:pt>
    <dgm:pt modelId="{6534AB86-F79B-42E5-A4EB-95831291E8FB}" type="pres">
      <dgm:prSet presAssocID="{E3119913-F0FF-4276-9B04-69198BD01D15}" presName="picture2" presStyleCnt="0"/>
      <dgm:spPr/>
      <dgm:t>
        <a:bodyPr/>
        <a:lstStyle/>
        <a:p>
          <a:endParaRPr lang="ru-RU"/>
        </a:p>
      </dgm:t>
    </dgm:pt>
    <dgm:pt modelId="{882D55D7-75E1-44F4-90FD-D12B98710FE9}" type="pres">
      <dgm:prSet presAssocID="{E3119913-F0FF-4276-9B04-69198BD01D15}" presName="imageRepeatNode" presStyleLbl="fgImgPlace1" presStyleIdx="1" presStyleCnt="2" custLinFactX="-7268" custLinFactNeighborX="-100000" custLinFactNeighborY="88070"/>
      <dgm:spPr/>
      <dgm:t>
        <a:bodyPr/>
        <a:lstStyle/>
        <a:p>
          <a:endParaRPr lang="ru-RU"/>
        </a:p>
      </dgm:t>
    </dgm:pt>
  </dgm:ptLst>
  <dgm:cxnLst>
    <dgm:cxn modelId="{2262530C-1B6A-4B33-8D26-0A3E11695427}" type="presOf" srcId="{FD7D1F1A-FADA-4598-AC6E-CE193032B860}" destId="{3ECDD170-BD80-4B27-B563-6C5C3FA15634}" srcOrd="0" destOrd="0" presId="urn:microsoft.com/office/officeart/2008/layout/AscendingPictureAccentProcess"/>
    <dgm:cxn modelId="{0CC17406-3FC1-43B9-94A4-B87E0705C229}" type="presOf" srcId="{03A4DEDB-261F-4743-BA79-C47B8B6D2440}" destId="{3CEB099F-C1BB-49D1-88D4-605C015317FE}" srcOrd="0" destOrd="0" presId="urn:microsoft.com/office/officeart/2008/layout/AscendingPictureAccentProcess"/>
    <dgm:cxn modelId="{2181B84A-1E90-435F-AED5-89C5BA6E3C3A}" srcId="{03A4DEDB-261F-4743-BA79-C47B8B6D2440}" destId="{3FB3410F-C3CE-493D-A9A5-02803235087E}" srcOrd="1" destOrd="0" parTransId="{94BD6F4F-B611-470D-A0FB-83A7F5C4CA6F}" sibTransId="{E3119913-F0FF-4276-9B04-69198BD01D15}"/>
    <dgm:cxn modelId="{99532793-2D58-4DFC-8985-DB6F4D7C0520}" type="presOf" srcId="{3FB3410F-C3CE-493D-A9A5-02803235087E}" destId="{0A8E10D2-84E4-48F3-9225-8C43E26BCAB2}" srcOrd="0" destOrd="0" presId="urn:microsoft.com/office/officeart/2008/layout/AscendingPictureAccentProcess"/>
    <dgm:cxn modelId="{D1D19228-877A-4432-99F5-76DD683A68FD}" type="presOf" srcId="{E9CC4190-AFC9-4C33-9DD6-5A8B91C5830D}" destId="{842B5BD8-4E45-47C7-A8DA-C5FE927F98E5}" srcOrd="0" destOrd="0" presId="urn:microsoft.com/office/officeart/2008/layout/AscendingPictureAccentProcess"/>
    <dgm:cxn modelId="{238EA67C-5FF0-46B2-AC74-0A9DADDC82EF}" type="presOf" srcId="{E3119913-F0FF-4276-9B04-69198BD01D15}" destId="{882D55D7-75E1-44F4-90FD-D12B98710FE9}" srcOrd="0" destOrd="0" presId="urn:microsoft.com/office/officeart/2008/layout/AscendingPictureAccentProcess"/>
    <dgm:cxn modelId="{7BAB8605-6706-40FD-A5A6-EDFB4342C3C2}" srcId="{03A4DEDB-261F-4743-BA79-C47B8B6D2440}" destId="{E9CC4190-AFC9-4C33-9DD6-5A8B91C5830D}" srcOrd="0" destOrd="0" parTransId="{5C0EC5F8-461A-4B5B-814E-9364E35CC731}" sibTransId="{FD7D1F1A-FADA-4598-AC6E-CE193032B860}"/>
    <dgm:cxn modelId="{9791386C-0CC7-4C4E-918D-EBFB8365D543}" type="presParOf" srcId="{3CEB099F-C1BB-49D1-88D4-605C015317FE}" destId="{FD3816AE-441B-4D39-9E02-828A42F9E88A}" srcOrd="0" destOrd="0" presId="urn:microsoft.com/office/officeart/2008/layout/AscendingPictureAccentProcess"/>
    <dgm:cxn modelId="{F3F38D17-ADA3-428C-A904-6F5A4875FEA9}" type="presParOf" srcId="{3CEB099F-C1BB-49D1-88D4-605C015317FE}" destId="{A9E6A2D5-7787-4AF6-8AC6-B5B1E13280FF}" srcOrd="1" destOrd="0" presId="urn:microsoft.com/office/officeart/2008/layout/AscendingPictureAccentProcess"/>
    <dgm:cxn modelId="{8DBBD1CF-D52C-41D1-8B4D-7C50440137A6}" type="presParOf" srcId="{3CEB099F-C1BB-49D1-88D4-605C015317FE}" destId="{38C30E48-1728-40DD-963C-AD02C0804BE8}" srcOrd="2" destOrd="0" presId="urn:microsoft.com/office/officeart/2008/layout/AscendingPictureAccentProcess"/>
    <dgm:cxn modelId="{499F2A01-CAC7-4048-9124-08EDC8073DC7}" type="presParOf" srcId="{3CEB099F-C1BB-49D1-88D4-605C015317FE}" destId="{CB7B0EA5-40AA-4C59-A11D-6809402E3E2E}" srcOrd="3" destOrd="0" presId="urn:microsoft.com/office/officeart/2008/layout/AscendingPictureAccentProcess"/>
    <dgm:cxn modelId="{B7330E34-2FE1-4176-8335-FD971653545F}" type="presParOf" srcId="{3CEB099F-C1BB-49D1-88D4-605C015317FE}" destId="{2FBB03CA-079C-4959-9611-38283187388C}" srcOrd="4" destOrd="0" presId="urn:microsoft.com/office/officeart/2008/layout/AscendingPictureAccentProcess"/>
    <dgm:cxn modelId="{71EDD54C-D725-4E0E-9573-EB646C9B6F2A}" type="presParOf" srcId="{3CEB099F-C1BB-49D1-88D4-605C015317FE}" destId="{3CABC305-A99D-4C0D-924B-BC108B404679}" srcOrd="5" destOrd="0" presId="urn:microsoft.com/office/officeart/2008/layout/AscendingPictureAccentProcess"/>
    <dgm:cxn modelId="{BBF49AE2-DB55-4A97-BA59-2AF0B0491E40}" type="presParOf" srcId="{3CEB099F-C1BB-49D1-88D4-605C015317FE}" destId="{5A8B80EB-8D90-4817-931B-54234DC9128C}" srcOrd="6" destOrd="0" presId="urn:microsoft.com/office/officeart/2008/layout/AscendingPictureAccentProcess"/>
    <dgm:cxn modelId="{FCB91DDD-F6DE-484E-87D3-FA585C8DB944}" type="presParOf" srcId="{3CEB099F-C1BB-49D1-88D4-605C015317FE}" destId="{ED566AE5-59CF-4E58-9FED-DE6A2FCB689E}" srcOrd="7" destOrd="0" presId="urn:microsoft.com/office/officeart/2008/layout/AscendingPictureAccentProcess"/>
    <dgm:cxn modelId="{60D0F2CF-F8BE-40A9-86FD-A86CB613971F}" type="presParOf" srcId="{3CEB099F-C1BB-49D1-88D4-605C015317FE}" destId="{E1093608-09D8-4D79-8FB2-F568446F1AAA}" srcOrd="8" destOrd="0" presId="urn:microsoft.com/office/officeart/2008/layout/AscendingPictureAccentProcess"/>
    <dgm:cxn modelId="{86C6D9B5-F669-46B4-B94F-8B01F7FF5F53}" type="presParOf" srcId="{3CEB099F-C1BB-49D1-88D4-605C015317FE}" destId="{9537483C-611D-4E62-8BD2-72C43C6B630E}" srcOrd="9" destOrd="0" presId="urn:microsoft.com/office/officeart/2008/layout/AscendingPictureAccentProcess"/>
    <dgm:cxn modelId="{3EE4D3BA-1925-4230-8C5D-FBE2E8AE54A4}" type="presParOf" srcId="{3CEB099F-C1BB-49D1-88D4-605C015317FE}" destId="{842B5BD8-4E45-47C7-A8DA-C5FE927F98E5}" srcOrd="10" destOrd="0" presId="urn:microsoft.com/office/officeart/2008/layout/AscendingPictureAccentProcess"/>
    <dgm:cxn modelId="{B48E1D34-A683-48C0-8F87-6AA9630116FB}" type="presParOf" srcId="{3CEB099F-C1BB-49D1-88D4-605C015317FE}" destId="{315F601B-B5D1-456B-BF88-107B5EEA17DF}" srcOrd="11" destOrd="0" presId="urn:microsoft.com/office/officeart/2008/layout/AscendingPictureAccentProcess"/>
    <dgm:cxn modelId="{7B8740F7-0D8E-4634-902D-63F03E8A2741}" type="presParOf" srcId="{315F601B-B5D1-456B-BF88-107B5EEA17DF}" destId="{3ECDD170-BD80-4B27-B563-6C5C3FA15634}" srcOrd="0" destOrd="0" presId="urn:microsoft.com/office/officeart/2008/layout/AscendingPictureAccentProcess"/>
    <dgm:cxn modelId="{C2BBF658-190E-4EBE-9361-8B11111C3DA1}" type="presParOf" srcId="{3CEB099F-C1BB-49D1-88D4-605C015317FE}" destId="{0A8E10D2-84E4-48F3-9225-8C43E26BCAB2}" srcOrd="12" destOrd="0" presId="urn:microsoft.com/office/officeart/2008/layout/AscendingPictureAccentProcess"/>
    <dgm:cxn modelId="{69883579-9AB6-40B5-BC82-E98D47313E18}" type="presParOf" srcId="{3CEB099F-C1BB-49D1-88D4-605C015317FE}" destId="{6534AB86-F79B-42E5-A4EB-95831291E8FB}" srcOrd="13" destOrd="0" presId="urn:microsoft.com/office/officeart/2008/layout/AscendingPictureAccentProcess"/>
    <dgm:cxn modelId="{122097B6-3EF3-4E81-BF31-C8DB9880739A}" type="presParOf" srcId="{6534AB86-F79B-42E5-A4EB-95831291E8FB}" destId="{882D55D7-75E1-44F4-90FD-D12B98710FE9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839729-890A-45C6-A8D7-02ACA432A928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AD43F8E-A674-4611-BFF2-0418FCE853F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ВСЕГО</a:t>
          </a:r>
        </a:p>
        <a:p>
          <a:r>
            <a:rPr lang="ru-RU" sz="2000" b="1" dirty="0" smtClean="0">
              <a:solidFill>
                <a:schemeClr val="tx1"/>
              </a:solidFill>
            </a:rPr>
            <a:t>490</a:t>
          </a:r>
          <a:endParaRPr lang="ru-RU" sz="2000" b="1" dirty="0">
            <a:solidFill>
              <a:schemeClr val="tx1"/>
            </a:solidFill>
          </a:endParaRPr>
        </a:p>
      </dgm:t>
    </dgm:pt>
    <dgm:pt modelId="{B0AF4D69-E070-4985-9884-BC9102917EF9}" type="parTrans" cxnId="{EDD07C34-90FF-421D-9DC2-F2F88F0D511D}">
      <dgm:prSet/>
      <dgm:spPr/>
      <dgm:t>
        <a:bodyPr/>
        <a:lstStyle/>
        <a:p>
          <a:endParaRPr lang="ru-RU" sz="3200"/>
        </a:p>
      </dgm:t>
    </dgm:pt>
    <dgm:pt modelId="{F29ADA81-5555-49B6-8C68-8221AA3B2531}" type="sibTrans" cxnId="{EDD07C34-90FF-421D-9DC2-F2F88F0D511D}">
      <dgm:prSet/>
      <dgm:spPr/>
      <dgm:t>
        <a:bodyPr/>
        <a:lstStyle/>
        <a:p>
          <a:endParaRPr lang="ru-RU" sz="3200"/>
        </a:p>
      </dgm:t>
    </dgm:pt>
    <dgm:pt modelId="{DA7936E2-CC90-4750-BB03-E4114BF139D2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400" b="1" dirty="0" smtClean="0"/>
            <a:t>53</a:t>
          </a:r>
          <a:endParaRPr lang="ru-RU" sz="2400" b="1" dirty="0"/>
        </a:p>
      </dgm:t>
    </dgm:pt>
    <dgm:pt modelId="{AFD23AF5-BC84-448A-AA55-F58A05877497}" type="parTrans" cxnId="{71E37F44-79F5-41B4-A258-253626427B06}">
      <dgm:prSet/>
      <dgm:spPr/>
      <dgm:t>
        <a:bodyPr/>
        <a:lstStyle/>
        <a:p>
          <a:endParaRPr lang="ru-RU" sz="3200"/>
        </a:p>
      </dgm:t>
    </dgm:pt>
    <dgm:pt modelId="{EB809B87-0CF9-47AA-AC7A-151173D5409F}" type="sibTrans" cxnId="{71E37F44-79F5-41B4-A258-253626427B06}">
      <dgm:prSet/>
      <dgm:spPr/>
      <dgm:t>
        <a:bodyPr/>
        <a:lstStyle/>
        <a:p>
          <a:endParaRPr lang="ru-RU" sz="3200"/>
        </a:p>
      </dgm:t>
    </dgm:pt>
    <dgm:pt modelId="{ABBA9366-0A8B-4001-9ABF-815AD22F3A7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400" b="1" dirty="0" smtClean="0"/>
            <a:t>275</a:t>
          </a:r>
          <a:endParaRPr lang="ru-RU" sz="2400" b="1" dirty="0"/>
        </a:p>
      </dgm:t>
    </dgm:pt>
    <dgm:pt modelId="{05BBF846-5BC1-4565-B7BE-3F82066568B3}" type="parTrans" cxnId="{CD63CB32-771D-4EBE-858F-7C0FD29099E9}">
      <dgm:prSet/>
      <dgm:spPr/>
      <dgm:t>
        <a:bodyPr/>
        <a:lstStyle/>
        <a:p>
          <a:endParaRPr lang="ru-RU" sz="3200"/>
        </a:p>
      </dgm:t>
    </dgm:pt>
    <dgm:pt modelId="{6EE889D9-3C5F-4029-8FBE-BDFBE8D36009}" type="sibTrans" cxnId="{CD63CB32-771D-4EBE-858F-7C0FD29099E9}">
      <dgm:prSet/>
      <dgm:spPr/>
      <dgm:t>
        <a:bodyPr/>
        <a:lstStyle/>
        <a:p>
          <a:endParaRPr lang="ru-RU" sz="3200"/>
        </a:p>
      </dgm:t>
    </dgm:pt>
    <dgm:pt modelId="{45A1D522-23FC-488F-B700-0FF1CB7E564D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/>
            <a:t>162</a:t>
          </a:r>
          <a:endParaRPr lang="ru-RU" sz="2400" b="1" dirty="0"/>
        </a:p>
      </dgm:t>
    </dgm:pt>
    <dgm:pt modelId="{937AD278-6877-46CD-A748-44B146192FB5}" type="parTrans" cxnId="{F4F5184B-6350-4E4E-8C25-924774E683E8}">
      <dgm:prSet/>
      <dgm:spPr/>
      <dgm:t>
        <a:bodyPr/>
        <a:lstStyle/>
        <a:p>
          <a:endParaRPr lang="ru-RU" sz="3200"/>
        </a:p>
      </dgm:t>
    </dgm:pt>
    <dgm:pt modelId="{AE53AFA2-2ECC-46FB-B657-C91196F326A4}" type="sibTrans" cxnId="{F4F5184B-6350-4E4E-8C25-924774E683E8}">
      <dgm:prSet/>
      <dgm:spPr/>
      <dgm:t>
        <a:bodyPr/>
        <a:lstStyle/>
        <a:p>
          <a:endParaRPr lang="ru-RU" sz="3200"/>
        </a:p>
      </dgm:t>
    </dgm:pt>
    <dgm:pt modelId="{4942D34D-DEAB-4035-AF1A-9C0AEDFE7D8A}">
      <dgm:prSet phldrT="[Текст]"/>
      <dgm:spPr/>
      <dgm:t>
        <a:bodyPr/>
        <a:lstStyle/>
        <a:p>
          <a:endParaRPr lang="ru-RU" sz="3200" dirty="0"/>
        </a:p>
      </dgm:t>
    </dgm:pt>
    <dgm:pt modelId="{A9F1BBB0-9818-41D5-8C2E-D0FA3EBD52DD}" type="parTrans" cxnId="{0C524228-D137-471E-B40D-3B4ADCD03167}">
      <dgm:prSet/>
      <dgm:spPr/>
      <dgm:t>
        <a:bodyPr/>
        <a:lstStyle/>
        <a:p>
          <a:endParaRPr lang="ru-RU" sz="3200"/>
        </a:p>
      </dgm:t>
    </dgm:pt>
    <dgm:pt modelId="{4BFCE987-A2A4-4E6A-A636-7A8AEEB69F52}" type="sibTrans" cxnId="{0C524228-D137-471E-B40D-3B4ADCD03167}">
      <dgm:prSet/>
      <dgm:spPr/>
      <dgm:t>
        <a:bodyPr/>
        <a:lstStyle/>
        <a:p>
          <a:endParaRPr lang="ru-RU" sz="3200"/>
        </a:p>
      </dgm:t>
    </dgm:pt>
    <dgm:pt modelId="{45ACE70D-C26B-4E1C-84BD-59373367E190}" type="pres">
      <dgm:prSet presAssocID="{07839729-890A-45C6-A8D7-02ACA432A92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B9D0D4-D85A-448F-8CE3-49EAB61B38E3}" type="pres">
      <dgm:prSet presAssocID="{AAD43F8E-A674-4611-BFF2-0418FCE853F8}" presName="centerShape" presStyleLbl="node0" presStyleIdx="0" presStyleCnt="1" custScaleX="127082" custScaleY="130218"/>
      <dgm:spPr/>
      <dgm:t>
        <a:bodyPr/>
        <a:lstStyle/>
        <a:p>
          <a:endParaRPr lang="ru-RU"/>
        </a:p>
      </dgm:t>
    </dgm:pt>
    <dgm:pt modelId="{9F342C31-F2F0-4888-8EA1-0FC35EA6CB7D}" type="pres">
      <dgm:prSet presAssocID="{DA7936E2-CC90-4750-BB03-E4114BF139D2}" presName="node" presStyleLbl="node1" presStyleIdx="0" presStyleCnt="3" custScaleX="141174" custScaleY="141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CF3F5E-2AA3-4933-ADA0-8F79FB5474BE}" type="pres">
      <dgm:prSet presAssocID="{DA7936E2-CC90-4750-BB03-E4114BF139D2}" presName="dummy" presStyleCnt="0"/>
      <dgm:spPr/>
    </dgm:pt>
    <dgm:pt modelId="{B978113E-C73D-4D6B-A052-DB190057CBFB}" type="pres">
      <dgm:prSet presAssocID="{EB809B87-0CF9-47AA-AC7A-151173D5409F}" presName="sibTrans" presStyleLbl="sibTrans2D1" presStyleIdx="0" presStyleCnt="3" custScaleX="100715" custScaleY="102382"/>
      <dgm:spPr/>
      <dgm:t>
        <a:bodyPr/>
        <a:lstStyle/>
        <a:p>
          <a:endParaRPr lang="ru-RU"/>
        </a:p>
      </dgm:t>
    </dgm:pt>
    <dgm:pt modelId="{2C32835B-9CBB-4AC3-9998-38DE7C6FBF06}" type="pres">
      <dgm:prSet presAssocID="{ABBA9366-0A8B-4001-9ABF-815AD22F3A73}" presName="node" presStyleLbl="node1" presStyleIdx="1" presStyleCnt="3" custScaleX="140456" custScaleY="136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BC0A23-8DFA-490D-9FBD-3487E959D163}" type="pres">
      <dgm:prSet presAssocID="{ABBA9366-0A8B-4001-9ABF-815AD22F3A73}" presName="dummy" presStyleCnt="0"/>
      <dgm:spPr/>
    </dgm:pt>
    <dgm:pt modelId="{1CC50B7F-6BC1-4CE2-9AE2-1CEEEB5D771F}" type="pres">
      <dgm:prSet presAssocID="{6EE889D9-3C5F-4029-8FBE-BDFBE8D36009}" presName="sibTrans" presStyleLbl="sibTrans2D1" presStyleIdx="1" presStyleCnt="3"/>
      <dgm:spPr/>
      <dgm:t>
        <a:bodyPr/>
        <a:lstStyle/>
        <a:p>
          <a:endParaRPr lang="ru-RU"/>
        </a:p>
      </dgm:t>
    </dgm:pt>
    <dgm:pt modelId="{B32CD2EC-0467-44ED-BD38-03FF1D694014}" type="pres">
      <dgm:prSet presAssocID="{45A1D522-23FC-488F-B700-0FF1CB7E564D}" presName="node" presStyleLbl="node1" presStyleIdx="2" presStyleCnt="3" custScaleX="140399" custScaleY="136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A10ED-766C-4431-AB43-80D556F2462F}" type="pres">
      <dgm:prSet presAssocID="{45A1D522-23FC-488F-B700-0FF1CB7E564D}" presName="dummy" presStyleCnt="0"/>
      <dgm:spPr/>
    </dgm:pt>
    <dgm:pt modelId="{D6B6698B-E2DB-4533-890A-B395FFE6C572}" type="pres">
      <dgm:prSet presAssocID="{AE53AFA2-2ECC-46FB-B657-C91196F326A4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F4F5184B-6350-4E4E-8C25-924774E683E8}" srcId="{AAD43F8E-A674-4611-BFF2-0418FCE853F8}" destId="{45A1D522-23FC-488F-B700-0FF1CB7E564D}" srcOrd="2" destOrd="0" parTransId="{937AD278-6877-46CD-A748-44B146192FB5}" sibTransId="{AE53AFA2-2ECC-46FB-B657-C91196F326A4}"/>
    <dgm:cxn modelId="{35AAB89D-5F48-4F14-9254-E63B039DC13B}" type="presOf" srcId="{EB809B87-0CF9-47AA-AC7A-151173D5409F}" destId="{B978113E-C73D-4D6B-A052-DB190057CBFB}" srcOrd="0" destOrd="0" presId="urn:microsoft.com/office/officeart/2005/8/layout/radial6"/>
    <dgm:cxn modelId="{EBDCCDA6-5463-40C8-9CA6-D7CD5A6CCB1F}" type="presOf" srcId="{07839729-890A-45C6-A8D7-02ACA432A928}" destId="{45ACE70D-C26B-4E1C-84BD-59373367E190}" srcOrd="0" destOrd="0" presId="urn:microsoft.com/office/officeart/2005/8/layout/radial6"/>
    <dgm:cxn modelId="{838A923E-1AE2-4D12-9C94-CD12D8F70B42}" type="presOf" srcId="{6EE889D9-3C5F-4029-8FBE-BDFBE8D36009}" destId="{1CC50B7F-6BC1-4CE2-9AE2-1CEEEB5D771F}" srcOrd="0" destOrd="0" presId="urn:microsoft.com/office/officeart/2005/8/layout/radial6"/>
    <dgm:cxn modelId="{01F6FDB9-3DAD-47C9-8115-1BBE915BF7CC}" type="presOf" srcId="{45A1D522-23FC-488F-B700-0FF1CB7E564D}" destId="{B32CD2EC-0467-44ED-BD38-03FF1D694014}" srcOrd="0" destOrd="0" presId="urn:microsoft.com/office/officeart/2005/8/layout/radial6"/>
    <dgm:cxn modelId="{7CB92B86-E063-4C1A-8BBD-43BC06DC04F3}" type="presOf" srcId="{AAD43F8E-A674-4611-BFF2-0418FCE853F8}" destId="{62B9D0D4-D85A-448F-8CE3-49EAB61B38E3}" srcOrd="0" destOrd="0" presId="urn:microsoft.com/office/officeart/2005/8/layout/radial6"/>
    <dgm:cxn modelId="{0C524228-D137-471E-B40D-3B4ADCD03167}" srcId="{07839729-890A-45C6-A8D7-02ACA432A928}" destId="{4942D34D-DEAB-4035-AF1A-9C0AEDFE7D8A}" srcOrd="1" destOrd="0" parTransId="{A9F1BBB0-9818-41D5-8C2E-D0FA3EBD52DD}" sibTransId="{4BFCE987-A2A4-4E6A-A636-7A8AEEB69F52}"/>
    <dgm:cxn modelId="{ECBC2AD9-0B64-4DD4-87F8-D63D6AE8B67F}" type="presOf" srcId="{ABBA9366-0A8B-4001-9ABF-815AD22F3A73}" destId="{2C32835B-9CBB-4AC3-9998-38DE7C6FBF06}" srcOrd="0" destOrd="0" presId="urn:microsoft.com/office/officeart/2005/8/layout/radial6"/>
    <dgm:cxn modelId="{03FAE194-0AF2-434F-AFF9-405D89F16A42}" type="presOf" srcId="{AE53AFA2-2ECC-46FB-B657-C91196F326A4}" destId="{D6B6698B-E2DB-4533-890A-B395FFE6C572}" srcOrd="0" destOrd="0" presId="urn:microsoft.com/office/officeart/2005/8/layout/radial6"/>
    <dgm:cxn modelId="{BC5DB135-E256-4966-8FE1-86293AD69872}" type="presOf" srcId="{DA7936E2-CC90-4750-BB03-E4114BF139D2}" destId="{9F342C31-F2F0-4888-8EA1-0FC35EA6CB7D}" srcOrd="0" destOrd="0" presId="urn:microsoft.com/office/officeart/2005/8/layout/radial6"/>
    <dgm:cxn modelId="{EDD07C34-90FF-421D-9DC2-F2F88F0D511D}" srcId="{07839729-890A-45C6-A8D7-02ACA432A928}" destId="{AAD43F8E-A674-4611-BFF2-0418FCE853F8}" srcOrd="0" destOrd="0" parTransId="{B0AF4D69-E070-4985-9884-BC9102917EF9}" sibTransId="{F29ADA81-5555-49B6-8C68-8221AA3B2531}"/>
    <dgm:cxn modelId="{71E37F44-79F5-41B4-A258-253626427B06}" srcId="{AAD43F8E-A674-4611-BFF2-0418FCE853F8}" destId="{DA7936E2-CC90-4750-BB03-E4114BF139D2}" srcOrd="0" destOrd="0" parTransId="{AFD23AF5-BC84-448A-AA55-F58A05877497}" sibTransId="{EB809B87-0CF9-47AA-AC7A-151173D5409F}"/>
    <dgm:cxn modelId="{CD63CB32-771D-4EBE-858F-7C0FD29099E9}" srcId="{AAD43F8E-A674-4611-BFF2-0418FCE853F8}" destId="{ABBA9366-0A8B-4001-9ABF-815AD22F3A73}" srcOrd="1" destOrd="0" parTransId="{05BBF846-5BC1-4565-B7BE-3F82066568B3}" sibTransId="{6EE889D9-3C5F-4029-8FBE-BDFBE8D36009}"/>
    <dgm:cxn modelId="{BEA8D247-CE89-4FC5-BEFD-9CC95C76B297}" type="presParOf" srcId="{45ACE70D-C26B-4E1C-84BD-59373367E190}" destId="{62B9D0D4-D85A-448F-8CE3-49EAB61B38E3}" srcOrd="0" destOrd="0" presId="urn:microsoft.com/office/officeart/2005/8/layout/radial6"/>
    <dgm:cxn modelId="{822292C3-C170-4757-B000-D08623542D32}" type="presParOf" srcId="{45ACE70D-C26B-4E1C-84BD-59373367E190}" destId="{9F342C31-F2F0-4888-8EA1-0FC35EA6CB7D}" srcOrd="1" destOrd="0" presId="urn:microsoft.com/office/officeart/2005/8/layout/radial6"/>
    <dgm:cxn modelId="{AA315F39-9C74-44E6-8889-3A0E5F8A5661}" type="presParOf" srcId="{45ACE70D-C26B-4E1C-84BD-59373367E190}" destId="{2CCF3F5E-2AA3-4933-ADA0-8F79FB5474BE}" srcOrd="2" destOrd="0" presId="urn:microsoft.com/office/officeart/2005/8/layout/radial6"/>
    <dgm:cxn modelId="{4194BE5E-E797-41CC-87C3-EE16AC27C7A5}" type="presParOf" srcId="{45ACE70D-C26B-4E1C-84BD-59373367E190}" destId="{B978113E-C73D-4D6B-A052-DB190057CBFB}" srcOrd="3" destOrd="0" presId="urn:microsoft.com/office/officeart/2005/8/layout/radial6"/>
    <dgm:cxn modelId="{399701EC-29D3-4FF0-97F6-EE3860704166}" type="presParOf" srcId="{45ACE70D-C26B-4E1C-84BD-59373367E190}" destId="{2C32835B-9CBB-4AC3-9998-38DE7C6FBF06}" srcOrd="4" destOrd="0" presId="urn:microsoft.com/office/officeart/2005/8/layout/radial6"/>
    <dgm:cxn modelId="{207C8379-C2AB-4B76-9FD7-71928465991D}" type="presParOf" srcId="{45ACE70D-C26B-4E1C-84BD-59373367E190}" destId="{1CBC0A23-8DFA-490D-9FBD-3487E959D163}" srcOrd="5" destOrd="0" presId="urn:microsoft.com/office/officeart/2005/8/layout/radial6"/>
    <dgm:cxn modelId="{DD77DA64-7E26-4700-B80D-437C9043AA54}" type="presParOf" srcId="{45ACE70D-C26B-4E1C-84BD-59373367E190}" destId="{1CC50B7F-6BC1-4CE2-9AE2-1CEEEB5D771F}" srcOrd="6" destOrd="0" presId="urn:microsoft.com/office/officeart/2005/8/layout/radial6"/>
    <dgm:cxn modelId="{5C046080-AB60-4ACC-8CB4-21EFB457556F}" type="presParOf" srcId="{45ACE70D-C26B-4E1C-84BD-59373367E190}" destId="{B32CD2EC-0467-44ED-BD38-03FF1D694014}" srcOrd="7" destOrd="0" presId="urn:microsoft.com/office/officeart/2005/8/layout/radial6"/>
    <dgm:cxn modelId="{A7549E33-606A-4E57-88E3-F6BB30464007}" type="presParOf" srcId="{45ACE70D-C26B-4E1C-84BD-59373367E190}" destId="{CA3A10ED-766C-4431-AB43-80D556F2462F}" srcOrd="8" destOrd="0" presId="urn:microsoft.com/office/officeart/2005/8/layout/radial6"/>
    <dgm:cxn modelId="{B05CFB70-270D-456C-B6FD-48021EC524A0}" type="presParOf" srcId="{45ACE70D-C26B-4E1C-84BD-59373367E190}" destId="{D6B6698B-E2DB-4533-890A-B395FFE6C57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44DDE6-712E-4512-90FA-9008FA81D4FB}" type="doc">
      <dgm:prSet loTypeId="urn:microsoft.com/office/officeart/2005/8/layout/hList7#1" loCatId="list" qsTypeId="urn:microsoft.com/office/officeart/2005/8/quickstyle/3d3" qsCatId="3D" csTypeId="urn:microsoft.com/office/officeart/2005/8/colors/colorful5" csCatId="colorful" phldr="1"/>
      <dgm:spPr/>
    </dgm:pt>
    <dgm:pt modelId="{5A45F8C1-5A75-4F3C-BEAF-FDDA73AE04B3}">
      <dgm:prSet phldrT="[Текст]" custT="1"/>
      <dgm:spPr/>
      <dgm:t>
        <a:bodyPr/>
        <a:lstStyle/>
        <a:p>
          <a:r>
            <a:rPr lang="ru-RU" sz="1200" dirty="0" smtClean="0"/>
            <a:t>Всероссийский конкурс</a:t>
          </a:r>
        </a:p>
        <a:p>
          <a:r>
            <a:rPr lang="ru-RU" sz="1200" dirty="0" smtClean="0"/>
            <a:t> </a:t>
          </a:r>
          <a:r>
            <a:rPr lang="ru-RU" sz="1800" b="1" dirty="0" smtClean="0"/>
            <a:t>«Лидер перемен»,</a:t>
          </a:r>
          <a:r>
            <a:rPr lang="ru-RU" sz="1200" dirty="0" smtClean="0"/>
            <a:t> </a:t>
          </a:r>
        </a:p>
        <a:p>
          <a:r>
            <a:rPr lang="ru-RU" sz="1200" dirty="0" err="1" smtClean="0"/>
            <a:t>Валяс</a:t>
          </a:r>
          <a:r>
            <a:rPr lang="ru-RU" sz="1200" dirty="0" smtClean="0"/>
            <a:t> Н.Г., </a:t>
          </a:r>
        </a:p>
        <a:p>
          <a:r>
            <a:rPr lang="ru-RU" sz="1200" dirty="0" smtClean="0"/>
            <a:t>Заместитель директора по ВР, </a:t>
          </a:r>
        </a:p>
        <a:p>
          <a:r>
            <a:rPr lang="ru-RU" sz="1800" b="1" dirty="0" smtClean="0"/>
            <a:t>лауреат</a:t>
          </a:r>
          <a:endParaRPr lang="ru-RU" sz="1800" b="1" dirty="0"/>
        </a:p>
      </dgm:t>
    </dgm:pt>
    <dgm:pt modelId="{A18619B3-3E05-4048-BD57-8D1B50983220}" type="parTrans" cxnId="{1FC44529-6917-4332-9795-1D8FAAB13CE6}">
      <dgm:prSet/>
      <dgm:spPr/>
      <dgm:t>
        <a:bodyPr/>
        <a:lstStyle/>
        <a:p>
          <a:endParaRPr lang="ru-RU" sz="2800"/>
        </a:p>
      </dgm:t>
    </dgm:pt>
    <dgm:pt modelId="{2D83FF7F-0F1E-4672-A0B3-F1AF2148D754}" type="sibTrans" cxnId="{1FC44529-6917-4332-9795-1D8FAAB13CE6}">
      <dgm:prSet/>
      <dgm:spPr/>
      <dgm:t>
        <a:bodyPr/>
        <a:lstStyle/>
        <a:p>
          <a:endParaRPr lang="ru-RU" sz="2800"/>
        </a:p>
      </dgm:t>
    </dgm:pt>
    <dgm:pt modelId="{50C50574-0359-4870-BF8A-C8E11E1D606F}">
      <dgm:prSet phldrT="[Текст]" custT="1"/>
      <dgm:spPr/>
      <dgm:t>
        <a:bodyPr/>
        <a:lstStyle/>
        <a:p>
          <a:r>
            <a:rPr lang="ru-RU" sz="1200" dirty="0" smtClean="0"/>
            <a:t>Всероссийский конкурс</a:t>
          </a:r>
        </a:p>
        <a:p>
          <a:r>
            <a:rPr lang="ru-RU" sz="1200" dirty="0" smtClean="0"/>
            <a:t> </a:t>
          </a:r>
          <a:r>
            <a:rPr lang="ru-RU" sz="1800" b="1" dirty="0" smtClean="0"/>
            <a:t>«Учитель года»</a:t>
          </a:r>
          <a:r>
            <a:rPr lang="ru-RU" sz="1200" dirty="0" smtClean="0"/>
            <a:t>, </a:t>
          </a:r>
        </a:p>
        <a:p>
          <a:r>
            <a:rPr lang="ru-RU" sz="1200" dirty="0" smtClean="0"/>
            <a:t> </a:t>
          </a:r>
          <a:r>
            <a:rPr lang="ru-RU" sz="1200" dirty="0" err="1" smtClean="0"/>
            <a:t>Ягуткина</a:t>
          </a:r>
          <a:r>
            <a:rPr lang="ru-RU" sz="1200" dirty="0" smtClean="0"/>
            <a:t> О.В.., </a:t>
          </a:r>
        </a:p>
        <a:p>
          <a:r>
            <a:rPr lang="ru-RU" sz="1200" dirty="0" smtClean="0"/>
            <a:t>Учитель начальных классов,</a:t>
          </a:r>
        </a:p>
        <a:p>
          <a:r>
            <a:rPr lang="ru-RU" sz="1200" b="1" dirty="0" smtClean="0"/>
            <a:t> </a:t>
          </a:r>
          <a:r>
            <a:rPr lang="ru-RU" sz="1800" b="1" dirty="0" smtClean="0"/>
            <a:t>участник</a:t>
          </a:r>
          <a:endParaRPr lang="ru-RU" sz="1200" b="1" dirty="0"/>
        </a:p>
      </dgm:t>
    </dgm:pt>
    <dgm:pt modelId="{07261760-C6E1-4215-9A26-8191C37979C8}" type="parTrans" cxnId="{37B63CBD-13A0-4FA0-AE1C-CD5E5CDCD596}">
      <dgm:prSet/>
      <dgm:spPr/>
      <dgm:t>
        <a:bodyPr/>
        <a:lstStyle/>
        <a:p>
          <a:endParaRPr lang="ru-RU" sz="2800"/>
        </a:p>
      </dgm:t>
    </dgm:pt>
    <dgm:pt modelId="{F97251F8-33FF-49CD-80EC-36952FF97CF4}" type="sibTrans" cxnId="{37B63CBD-13A0-4FA0-AE1C-CD5E5CDCD596}">
      <dgm:prSet/>
      <dgm:spPr/>
      <dgm:t>
        <a:bodyPr/>
        <a:lstStyle/>
        <a:p>
          <a:endParaRPr lang="ru-RU" sz="2800"/>
        </a:p>
      </dgm:t>
    </dgm:pt>
    <dgm:pt modelId="{D5FE78E5-F292-4006-851B-D255EDC1364B}">
      <dgm:prSet phldrT="[Текст]" custT="1"/>
      <dgm:spPr/>
      <dgm:t>
        <a:bodyPr/>
        <a:lstStyle/>
        <a:p>
          <a:r>
            <a:rPr lang="ru-RU" sz="1200" smtClean="0"/>
            <a:t>Областной  конкурс</a:t>
          </a:r>
          <a:endParaRPr lang="ru-RU" sz="1200" dirty="0" smtClean="0"/>
        </a:p>
        <a:p>
          <a:r>
            <a:rPr lang="ru-RU" sz="1800" b="1" smtClean="0"/>
            <a:t>«Самый классный классный»</a:t>
          </a:r>
          <a:r>
            <a:rPr lang="ru-RU" sz="1200" smtClean="0"/>
            <a:t>, </a:t>
          </a:r>
          <a:endParaRPr lang="ru-RU" sz="1200" dirty="0" smtClean="0"/>
        </a:p>
        <a:p>
          <a:r>
            <a:rPr lang="ru-RU" sz="1200" dirty="0" smtClean="0"/>
            <a:t>Ильина О.И., </a:t>
          </a:r>
        </a:p>
        <a:p>
          <a:r>
            <a:rPr lang="ru-RU" sz="1200" dirty="0" smtClean="0"/>
            <a:t>учитель начальных классов </a:t>
          </a:r>
        </a:p>
        <a:p>
          <a:r>
            <a:rPr lang="ru-RU" sz="1400" b="1" dirty="0" smtClean="0"/>
            <a:t>диплом</a:t>
          </a:r>
          <a:r>
            <a:rPr lang="ru-RU" sz="1400" dirty="0" smtClean="0"/>
            <a:t> </a:t>
          </a:r>
        </a:p>
        <a:p>
          <a:r>
            <a:rPr lang="ru-RU" sz="1400" b="1" dirty="0" smtClean="0"/>
            <a:t>«За верность профессии»</a:t>
          </a:r>
          <a:endParaRPr lang="ru-RU" sz="1400" b="1" dirty="0"/>
        </a:p>
      </dgm:t>
    </dgm:pt>
    <dgm:pt modelId="{465D4A96-C6B1-4B5C-A941-7595DA06760F}" type="parTrans" cxnId="{481BB7E3-5872-467C-81E4-0E461D669A19}">
      <dgm:prSet/>
      <dgm:spPr/>
      <dgm:t>
        <a:bodyPr/>
        <a:lstStyle/>
        <a:p>
          <a:endParaRPr lang="ru-RU" sz="2800"/>
        </a:p>
      </dgm:t>
    </dgm:pt>
    <dgm:pt modelId="{2ABF829A-9C0D-45FE-9E23-CA2FC3245DCD}" type="sibTrans" cxnId="{481BB7E3-5872-467C-81E4-0E461D669A19}">
      <dgm:prSet/>
      <dgm:spPr/>
      <dgm:t>
        <a:bodyPr/>
        <a:lstStyle/>
        <a:p>
          <a:endParaRPr lang="ru-RU" sz="2800"/>
        </a:p>
      </dgm:t>
    </dgm:pt>
    <dgm:pt modelId="{B782AB79-4E50-4557-9CC6-8ABC20A1986B}">
      <dgm:prSet custT="1"/>
      <dgm:spPr/>
      <dgm:t>
        <a:bodyPr/>
        <a:lstStyle/>
        <a:p>
          <a:r>
            <a:rPr lang="ru-RU" sz="1600" dirty="0" smtClean="0"/>
            <a:t>Всероссийский конкурс</a:t>
          </a:r>
        </a:p>
        <a:p>
          <a:r>
            <a:rPr lang="ru-RU" sz="1600" dirty="0" smtClean="0"/>
            <a:t>  </a:t>
          </a:r>
          <a:r>
            <a:rPr lang="ru-RU" sz="1800" b="1" dirty="0" smtClean="0"/>
            <a:t>«100 лучших школ России»</a:t>
          </a:r>
          <a:r>
            <a:rPr lang="ru-RU" sz="1600" dirty="0" smtClean="0"/>
            <a:t>, </a:t>
          </a:r>
        </a:p>
        <a:p>
          <a:r>
            <a:rPr lang="ru-RU" sz="1600" dirty="0" err="1" smtClean="0"/>
            <a:t>Сыстерова</a:t>
          </a:r>
          <a:r>
            <a:rPr lang="ru-RU" sz="1600" dirty="0" smtClean="0"/>
            <a:t> О.Ф.,  директор</a:t>
          </a:r>
        </a:p>
        <a:p>
          <a:r>
            <a:rPr lang="ru-RU" sz="1800" b="1" dirty="0" smtClean="0"/>
            <a:t>диплом и золотая медаль</a:t>
          </a:r>
          <a:endParaRPr lang="ru-RU" sz="1800" b="1" dirty="0"/>
        </a:p>
      </dgm:t>
    </dgm:pt>
    <dgm:pt modelId="{7ED5B1D6-636B-486B-BEAB-987EAFD0431B}" type="parTrans" cxnId="{F421919B-E95B-45B5-AE86-DDEF85DA4C91}">
      <dgm:prSet/>
      <dgm:spPr/>
      <dgm:t>
        <a:bodyPr/>
        <a:lstStyle/>
        <a:p>
          <a:endParaRPr lang="ru-RU" sz="2800"/>
        </a:p>
      </dgm:t>
    </dgm:pt>
    <dgm:pt modelId="{759D7583-8417-4A97-AAF4-B2D0C573B86A}" type="sibTrans" cxnId="{F421919B-E95B-45B5-AE86-DDEF85DA4C91}">
      <dgm:prSet/>
      <dgm:spPr/>
      <dgm:t>
        <a:bodyPr/>
        <a:lstStyle/>
        <a:p>
          <a:endParaRPr lang="ru-RU" sz="2800"/>
        </a:p>
      </dgm:t>
    </dgm:pt>
    <dgm:pt modelId="{2DB2B3C5-2CD0-4509-87FE-D98CD7019086}">
      <dgm:prSet custT="1"/>
      <dgm:spPr/>
      <dgm:t>
        <a:bodyPr/>
        <a:lstStyle/>
        <a:p>
          <a:r>
            <a:rPr lang="ru-RU" sz="1600" dirty="0" smtClean="0"/>
            <a:t>Кузбасский образовательный форум – 2021 </a:t>
          </a:r>
        </a:p>
        <a:p>
          <a:r>
            <a:rPr lang="ru-RU" sz="1800" b="1" dirty="0" smtClean="0"/>
            <a:t>«Методическое пособие», </a:t>
          </a:r>
        </a:p>
        <a:p>
          <a:r>
            <a:rPr lang="ru-RU" sz="1600" dirty="0" err="1" smtClean="0"/>
            <a:t>Прошлецова</a:t>
          </a:r>
          <a:r>
            <a:rPr lang="ru-RU" sz="1600" dirty="0" smtClean="0"/>
            <a:t> А.В.,</a:t>
          </a:r>
        </a:p>
        <a:p>
          <a:r>
            <a:rPr lang="ru-RU" sz="1600" dirty="0" smtClean="0"/>
            <a:t>директор </a:t>
          </a:r>
        </a:p>
        <a:p>
          <a:r>
            <a:rPr lang="ru-RU" sz="1800" b="1" dirty="0" smtClean="0"/>
            <a:t>серебряная медаль</a:t>
          </a:r>
          <a:endParaRPr lang="ru-RU" sz="1800" b="1" dirty="0"/>
        </a:p>
      </dgm:t>
    </dgm:pt>
    <dgm:pt modelId="{261E1A15-1F81-4EAD-BFC9-3B5703CB33C8}" type="parTrans" cxnId="{27F860DB-6564-41D3-9CDD-62AE7B7DA3E6}">
      <dgm:prSet/>
      <dgm:spPr/>
      <dgm:t>
        <a:bodyPr/>
        <a:lstStyle/>
        <a:p>
          <a:endParaRPr lang="ru-RU" sz="2800"/>
        </a:p>
      </dgm:t>
    </dgm:pt>
    <dgm:pt modelId="{2002BB82-0CA3-4617-AE18-5834F324DB05}" type="sibTrans" cxnId="{27F860DB-6564-41D3-9CDD-62AE7B7DA3E6}">
      <dgm:prSet/>
      <dgm:spPr/>
      <dgm:t>
        <a:bodyPr/>
        <a:lstStyle/>
        <a:p>
          <a:endParaRPr lang="ru-RU" sz="2800"/>
        </a:p>
      </dgm:t>
    </dgm:pt>
    <dgm:pt modelId="{DF6563B3-4B1D-44FC-82DA-B832E880B620}" type="pres">
      <dgm:prSet presAssocID="{CF44DDE6-712E-4512-90FA-9008FA81D4FB}" presName="Name0" presStyleCnt="0">
        <dgm:presLayoutVars>
          <dgm:dir/>
          <dgm:resizeHandles val="exact"/>
        </dgm:presLayoutVars>
      </dgm:prSet>
      <dgm:spPr/>
    </dgm:pt>
    <dgm:pt modelId="{52C7E50A-8A01-45EF-8AE9-F9C3E34B3AC9}" type="pres">
      <dgm:prSet presAssocID="{CF44DDE6-712E-4512-90FA-9008FA81D4FB}" presName="fgShape" presStyleLbl="fgShp" presStyleIdx="0" presStyleCnt="1" custFlipVert="1" custFlipHor="1" custScaleX="91456" custScaleY="65231"/>
      <dgm:spPr/>
    </dgm:pt>
    <dgm:pt modelId="{680B3C0F-4EA5-4C68-97C3-F92D24114957}" type="pres">
      <dgm:prSet presAssocID="{CF44DDE6-712E-4512-90FA-9008FA81D4FB}" presName="linComp" presStyleCnt="0"/>
      <dgm:spPr/>
    </dgm:pt>
    <dgm:pt modelId="{CAB5B8AA-F83E-4D8F-9973-DD5C89E3A0B8}" type="pres">
      <dgm:prSet presAssocID="{5A45F8C1-5A75-4F3C-BEAF-FDDA73AE04B3}" presName="compNode" presStyleCnt="0"/>
      <dgm:spPr/>
    </dgm:pt>
    <dgm:pt modelId="{AF928BD5-19B6-482C-B9CD-9A546389734B}" type="pres">
      <dgm:prSet presAssocID="{5A45F8C1-5A75-4F3C-BEAF-FDDA73AE04B3}" presName="bkgdShape" presStyleLbl="node1" presStyleIdx="0" presStyleCnt="5"/>
      <dgm:spPr/>
      <dgm:t>
        <a:bodyPr/>
        <a:lstStyle/>
        <a:p>
          <a:endParaRPr lang="ru-RU"/>
        </a:p>
      </dgm:t>
    </dgm:pt>
    <dgm:pt modelId="{D15EC23D-FC54-47E2-891F-B57C581FE706}" type="pres">
      <dgm:prSet presAssocID="{5A45F8C1-5A75-4F3C-BEAF-FDDA73AE04B3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FE959-FDE2-45F0-9252-B61377B15C29}" type="pres">
      <dgm:prSet presAssocID="{5A45F8C1-5A75-4F3C-BEAF-FDDA73AE04B3}" presName="invisiNode" presStyleLbl="node1" presStyleIdx="0" presStyleCnt="5"/>
      <dgm:spPr/>
    </dgm:pt>
    <dgm:pt modelId="{A7500596-831D-4F32-A10D-DE07F908EAAF}" type="pres">
      <dgm:prSet presAssocID="{5A45F8C1-5A75-4F3C-BEAF-FDDA73AE04B3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C2B4933A-653B-4570-B50B-8440EE4F650F}" type="pres">
      <dgm:prSet presAssocID="{2D83FF7F-0F1E-4672-A0B3-F1AF2148D75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F30AEA3-E03D-45DD-843F-C6EEA3EDDA75}" type="pres">
      <dgm:prSet presAssocID="{50C50574-0359-4870-BF8A-C8E11E1D606F}" presName="compNode" presStyleCnt="0"/>
      <dgm:spPr/>
    </dgm:pt>
    <dgm:pt modelId="{2112692B-F614-492F-8DA2-789BFD99296B}" type="pres">
      <dgm:prSet presAssocID="{50C50574-0359-4870-BF8A-C8E11E1D606F}" presName="bkgdShape" presStyleLbl="node1" presStyleIdx="1" presStyleCnt="5"/>
      <dgm:spPr/>
      <dgm:t>
        <a:bodyPr/>
        <a:lstStyle/>
        <a:p>
          <a:endParaRPr lang="ru-RU"/>
        </a:p>
      </dgm:t>
    </dgm:pt>
    <dgm:pt modelId="{E6EB267F-C970-4E2C-8D85-872672A8E87C}" type="pres">
      <dgm:prSet presAssocID="{50C50574-0359-4870-BF8A-C8E11E1D606F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0A993-4032-40B7-87E5-3FCCF0F5C722}" type="pres">
      <dgm:prSet presAssocID="{50C50574-0359-4870-BF8A-C8E11E1D606F}" presName="invisiNode" presStyleLbl="node1" presStyleIdx="1" presStyleCnt="5"/>
      <dgm:spPr/>
    </dgm:pt>
    <dgm:pt modelId="{332E5CD7-9D29-497A-AD84-96505998BF90}" type="pres">
      <dgm:prSet presAssocID="{50C50574-0359-4870-BF8A-C8E11E1D606F}" presName="imagNode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98797FDB-7072-4426-BAF8-B63088D63C60}" type="pres">
      <dgm:prSet presAssocID="{F97251F8-33FF-49CD-80EC-36952FF97CF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304D439-8EDF-4F4B-824A-3905708AF3CD}" type="pres">
      <dgm:prSet presAssocID="{D5FE78E5-F292-4006-851B-D255EDC1364B}" presName="compNode" presStyleCnt="0"/>
      <dgm:spPr/>
    </dgm:pt>
    <dgm:pt modelId="{287A61E8-8A7D-4EB9-93B0-3004B8C4AA02}" type="pres">
      <dgm:prSet presAssocID="{D5FE78E5-F292-4006-851B-D255EDC1364B}" presName="bkgdShape" presStyleLbl="node1" presStyleIdx="2" presStyleCnt="5" custLinFactNeighborX="-1022" custLinFactNeighborY="-161"/>
      <dgm:spPr/>
      <dgm:t>
        <a:bodyPr/>
        <a:lstStyle/>
        <a:p>
          <a:endParaRPr lang="ru-RU"/>
        </a:p>
      </dgm:t>
    </dgm:pt>
    <dgm:pt modelId="{A5BC6684-0D9D-4E24-9034-EAA05CD137F0}" type="pres">
      <dgm:prSet presAssocID="{D5FE78E5-F292-4006-851B-D255EDC1364B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80432-0ED6-4F64-AF1E-6FE22A11192E}" type="pres">
      <dgm:prSet presAssocID="{D5FE78E5-F292-4006-851B-D255EDC1364B}" presName="invisiNode" presStyleLbl="node1" presStyleIdx="2" presStyleCnt="5"/>
      <dgm:spPr/>
    </dgm:pt>
    <dgm:pt modelId="{BC465ECD-FEA3-47AB-87F3-5EAC9A570E67}" type="pres">
      <dgm:prSet presAssocID="{D5FE78E5-F292-4006-851B-D255EDC1364B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5C7C038-AFFD-4BF3-A71E-18CD4CA7C94C}" type="pres">
      <dgm:prSet presAssocID="{2ABF829A-9C0D-45FE-9E23-CA2FC3245DC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A32CC3-26DD-46EB-9CDD-5D2B30BA5624}" type="pres">
      <dgm:prSet presAssocID="{B782AB79-4E50-4557-9CC6-8ABC20A1986B}" presName="compNode" presStyleCnt="0"/>
      <dgm:spPr/>
    </dgm:pt>
    <dgm:pt modelId="{13DE6C80-93A2-423C-B98F-C99B0261EF78}" type="pres">
      <dgm:prSet presAssocID="{B782AB79-4E50-4557-9CC6-8ABC20A1986B}" presName="bkgdShape" presStyleLbl="node1" presStyleIdx="3" presStyleCnt="5"/>
      <dgm:spPr/>
      <dgm:t>
        <a:bodyPr/>
        <a:lstStyle/>
        <a:p>
          <a:endParaRPr lang="ru-RU"/>
        </a:p>
      </dgm:t>
    </dgm:pt>
    <dgm:pt modelId="{79DB3CC1-810A-477A-B1DA-D8C405B5A967}" type="pres">
      <dgm:prSet presAssocID="{B782AB79-4E50-4557-9CC6-8ABC20A1986B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A3D39-164A-47A9-99A8-5B771955F6B0}" type="pres">
      <dgm:prSet presAssocID="{B782AB79-4E50-4557-9CC6-8ABC20A1986B}" presName="invisiNode" presStyleLbl="node1" presStyleIdx="3" presStyleCnt="5"/>
      <dgm:spPr/>
    </dgm:pt>
    <dgm:pt modelId="{D413A5B4-8420-4218-A4AC-A6F4E8546131}" type="pres">
      <dgm:prSet presAssocID="{B782AB79-4E50-4557-9CC6-8ABC20A1986B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DC7C8B4-24F8-4045-ADA7-C1DAE7193750}" type="pres">
      <dgm:prSet presAssocID="{759D7583-8417-4A97-AAF4-B2D0C573B86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1BA6592-EC6A-46BF-9D36-90CF8CA7E76C}" type="pres">
      <dgm:prSet presAssocID="{2DB2B3C5-2CD0-4509-87FE-D98CD7019086}" presName="compNode" presStyleCnt="0"/>
      <dgm:spPr/>
    </dgm:pt>
    <dgm:pt modelId="{17DC2E1E-464E-4136-A493-71738F4280AE}" type="pres">
      <dgm:prSet presAssocID="{2DB2B3C5-2CD0-4509-87FE-D98CD7019086}" presName="bkgdShape" presStyleLbl="node1" presStyleIdx="4" presStyleCnt="5" custLinFactNeighborX="17323" custLinFactNeighborY="1669"/>
      <dgm:spPr/>
      <dgm:t>
        <a:bodyPr/>
        <a:lstStyle/>
        <a:p>
          <a:endParaRPr lang="ru-RU"/>
        </a:p>
      </dgm:t>
    </dgm:pt>
    <dgm:pt modelId="{8FA591D6-8126-4606-8901-3D3F5DE4D054}" type="pres">
      <dgm:prSet presAssocID="{2DB2B3C5-2CD0-4509-87FE-D98CD7019086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133B0-06F4-47A1-8509-D02E2D543005}" type="pres">
      <dgm:prSet presAssocID="{2DB2B3C5-2CD0-4509-87FE-D98CD7019086}" presName="invisiNode" presStyleLbl="node1" presStyleIdx="4" presStyleCnt="5"/>
      <dgm:spPr/>
    </dgm:pt>
    <dgm:pt modelId="{6D2E763D-F372-4CF9-8F3D-D0618883A810}" type="pres">
      <dgm:prSet presAssocID="{2DB2B3C5-2CD0-4509-87FE-D98CD7019086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03CE2E00-DFE4-41D9-A95A-723D9B162F86}" type="presOf" srcId="{50C50574-0359-4870-BF8A-C8E11E1D606F}" destId="{2112692B-F614-492F-8DA2-789BFD99296B}" srcOrd="0" destOrd="0" presId="urn:microsoft.com/office/officeart/2005/8/layout/hList7#1"/>
    <dgm:cxn modelId="{FF3F40F1-8230-400E-B26D-2BC39A2FEF68}" type="presOf" srcId="{2DB2B3C5-2CD0-4509-87FE-D98CD7019086}" destId="{17DC2E1E-464E-4136-A493-71738F4280AE}" srcOrd="0" destOrd="0" presId="urn:microsoft.com/office/officeart/2005/8/layout/hList7#1"/>
    <dgm:cxn modelId="{A5E1FF26-5918-4F3C-B2E7-02B2A57051CE}" type="presOf" srcId="{2D83FF7F-0F1E-4672-A0B3-F1AF2148D754}" destId="{C2B4933A-653B-4570-B50B-8440EE4F650F}" srcOrd="0" destOrd="0" presId="urn:microsoft.com/office/officeart/2005/8/layout/hList7#1"/>
    <dgm:cxn modelId="{7B2896EB-72A1-471D-B6A3-8FE197D0CC32}" type="presOf" srcId="{759D7583-8417-4A97-AAF4-B2D0C573B86A}" destId="{1DC7C8B4-24F8-4045-ADA7-C1DAE7193750}" srcOrd="0" destOrd="0" presId="urn:microsoft.com/office/officeart/2005/8/layout/hList7#1"/>
    <dgm:cxn modelId="{FA7883C0-C99D-4B00-A08B-A935943190E6}" type="presOf" srcId="{5A45F8C1-5A75-4F3C-BEAF-FDDA73AE04B3}" destId="{D15EC23D-FC54-47E2-891F-B57C581FE706}" srcOrd="1" destOrd="0" presId="urn:microsoft.com/office/officeart/2005/8/layout/hList7#1"/>
    <dgm:cxn modelId="{D7DC1158-3617-4151-88B8-D88C9CE8257D}" type="presOf" srcId="{D5FE78E5-F292-4006-851B-D255EDC1364B}" destId="{287A61E8-8A7D-4EB9-93B0-3004B8C4AA02}" srcOrd="0" destOrd="0" presId="urn:microsoft.com/office/officeart/2005/8/layout/hList7#1"/>
    <dgm:cxn modelId="{AA865E02-3B6C-46FE-9CAF-3F04961BD8B0}" type="presOf" srcId="{2DB2B3C5-2CD0-4509-87FE-D98CD7019086}" destId="{8FA591D6-8126-4606-8901-3D3F5DE4D054}" srcOrd="1" destOrd="0" presId="urn:microsoft.com/office/officeart/2005/8/layout/hList7#1"/>
    <dgm:cxn modelId="{27F860DB-6564-41D3-9CDD-62AE7B7DA3E6}" srcId="{CF44DDE6-712E-4512-90FA-9008FA81D4FB}" destId="{2DB2B3C5-2CD0-4509-87FE-D98CD7019086}" srcOrd="4" destOrd="0" parTransId="{261E1A15-1F81-4EAD-BFC9-3B5703CB33C8}" sibTransId="{2002BB82-0CA3-4617-AE18-5834F324DB05}"/>
    <dgm:cxn modelId="{37B63CBD-13A0-4FA0-AE1C-CD5E5CDCD596}" srcId="{CF44DDE6-712E-4512-90FA-9008FA81D4FB}" destId="{50C50574-0359-4870-BF8A-C8E11E1D606F}" srcOrd="1" destOrd="0" parTransId="{07261760-C6E1-4215-9A26-8191C37979C8}" sibTransId="{F97251F8-33FF-49CD-80EC-36952FF97CF4}"/>
    <dgm:cxn modelId="{14F22692-C7BF-4AB4-BABA-536AE4295B2C}" type="presOf" srcId="{F97251F8-33FF-49CD-80EC-36952FF97CF4}" destId="{98797FDB-7072-4426-BAF8-B63088D63C60}" srcOrd="0" destOrd="0" presId="urn:microsoft.com/office/officeart/2005/8/layout/hList7#1"/>
    <dgm:cxn modelId="{F41AC779-BB72-4F68-AD99-DDB3DCF87513}" type="presOf" srcId="{2ABF829A-9C0D-45FE-9E23-CA2FC3245DCD}" destId="{75C7C038-AFFD-4BF3-A71E-18CD4CA7C94C}" srcOrd="0" destOrd="0" presId="urn:microsoft.com/office/officeart/2005/8/layout/hList7#1"/>
    <dgm:cxn modelId="{303826DB-10C5-44FA-8166-BD5E82EF070C}" type="presOf" srcId="{CF44DDE6-712E-4512-90FA-9008FA81D4FB}" destId="{DF6563B3-4B1D-44FC-82DA-B832E880B620}" srcOrd="0" destOrd="0" presId="urn:microsoft.com/office/officeart/2005/8/layout/hList7#1"/>
    <dgm:cxn modelId="{F421919B-E95B-45B5-AE86-DDEF85DA4C91}" srcId="{CF44DDE6-712E-4512-90FA-9008FA81D4FB}" destId="{B782AB79-4E50-4557-9CC6-8ABC20A1986B}" srcOrd="3" destOrd="0" parTransId="{7ED5B1D6-636B-486B-BEAB-987EAFD0431B}" sibTransId="{759D7583-8417-4A97-AAF4-B2D0C573B86A}"/>
    <dgm:cxn modelId="{0033B3E2-B016-4EAD-8A20-7C4636263B24}" type="presOf" srcId="{D5FE78E5-F292-4006-851B-D255EDC1364B}" destId="{A5BC6684-0D9D-4E24-9034-EAA05CD137F0}" srcOrd="1" destOrd="0" presId="urn:microsoft.com/office/officeart/2005/8/layout/hList7#1"/>
    <dgm:cxn modelId="{DCCB752D-31CB-4BC4-AED6-2884651DEB73}" type="presOf" srcId="{B782AB79-4E50-4557-9CC6-8ABC20A1986B}" destId="{13DE6C80-93A2-423C-B98F-C99B0261EF78}" srcOrd="0" destOrd="0" presId="urn:microsoft.com/office/officeart/2005/8/layout/hList7#1"/>
    <dgm:cxn modelId="{164570E3-176F-49E8-BAD4-28CD95AABDE7}" type="presOf" srcId="{5A45F8C1-5A75-4F3C-BEAF-FDDA73AE04B3}" destId="{AF928BD5-19B6-482C-B9CD-9A546389734B}" srcOrd="0" destOrd="0" presId="urn:microsoft.com/office/officeart/2005/8/layout/hList7#1"/>
    <dgm:cxn modelId="{1FC44529-6917-4332-9795-1D8FAAB13CE6}" srcId="{CF44DDE6-712E-4512-90FA-9008FA81D4FB}" destId="{5A45F8C1-5A75-4F3C-BEAF-FDDA73AE04B3}" srcOrd="0" destOrd="0" parTransId="{A18619B3-3E05-4048-BD57-8D1B50983220}" sibTransId="{2D83FF7F-0F1E-4672-A0B3-F1AF2148D754}"/>
    <dgm:cxn modelId="{36B26628-D4FF-4C94-9F27-441BDFC8335A}" type="presOf" srcId="{B782AB79-4E50-4557-9CC6-8ABC20A1986B}" destId="{79DB3CC1-810A-477A-B1DA-D8C405B5A967}" srcOrd="1" destOrd="0" presId="urn:microsoft.com/office/officeart/2005/8/layout/hList7#1"/>
    <dgm:cxn modelId="{0A7A26BC-2B57-44F5-AEB3-7F7C430876B5}" type="presOf" srcId="{50C50574-0359-4870-BF8A-C8E11E1D606F}" destId="{E6EB267F-C970-4E2C-8D85-872672A8E87C}" srcOrd="1" destOrd="0" presId="urn:microsoft.com/office/officeart/2005/8/layout/hList7#1"/>
    <dgm:cxn modelId="{481BB7E3-5872-467C-81E4-0E461D669A19}" srcId="{CF44DDE6-712E-4512-90FA-9008FA81D4FB}" destId="{D5FE78E5-F292-4006-851B-D255EDC1364B}" srcOrd="2" destOrd="0" parTransId="{465D4A96-C6B1-4B5C-A941-7595DA06760F}" sibTransId="{2ABF829A-9C0D-45FE-9E23-CA2FC3245DCD}"/>
    <dgm:cxn modelId="{D771CFFF-941B-4D38-A26D-C1CDDA640493}" type="presParOf" srcId="{DF6563B3-4B1D-44FC-82DA-B832E880B620}" destId="{52C7E50A-8A01-45EF-8AE9-F9C3E34B3AC9}" srcOrd="0" destOrd="0" presId="urn:microsoft.com/office/officeart/2005/8/layout/hList7#1"/>
    <dgm:cxn modelId="{05B0C12A-2A0B-4A45-A6BD-F67A96F5B93A}" type="presParOf" srcId="{DF6563B3-4B1D-44FC-82DA-B832E880B620}" destId="{680B3C0F-4EA5-4C68-97C3-F92D24114957}" srcOrd="1" destOrd="0" presId="urn:microsoft.com/office/officeart/2005/8/layout/hList7#1"/>
    <dgm:cxn modelId="{B5C804E5-6C9A-4304-B1D1-97052D160495}" type="presParOf" srcId="{680B3C0F-4EA5-4C68-97C3-F92D24114957}" destId="{CAB5B8AA-F83E-4D8F-9973-DD5C89E3A0B8}" srcOrd="0" destOrd="0" presId="urn:microsoft.com/office/officeart/2005/8/layout/hList7#1"/>
    <dgm:cxn modelId="{E4C39587-F860-46EC-818C-33BC04519420}" type="presParOf" srcId="{CAB5B8AA-F83E-4D8F-9973-DD5C89E3A0B8}" destId="{AF928BD5-19B6-482C-B9CD-9A546389734B}" srcOrd="0" destOrd="0" presId="urn:microsoft.com/office/officeart/2005/8/layout/hList7#1"/>
    <dgm:cxn modelId="{5322710D-A9A2-4920-91AD-87B0F359DE81}" type="presParOf" srcId="{CAB5B8AA-F83E-4D8F-9973-DD5C89E3A0B8}" destId="{D15EC23D-FC54-47E2-891F-B57C581FE706}" srcOrd="1" destOrd="0" presId="urn:microsoft.com/office/officeart/2005/8/layout/hList7#1"/>
    <dgm:cxn modelId="{042E9723-3704-48D7-9F39-E06C1FE518F6}" type="presParOf" srcId="{CAB5B8AA-F83E-4D8F-9973-DD5C89E3A0B8}" destId="{E8FFE959-FDE2-45F0-9252-B61377B15C29}" srcOrd="2" destOrd="0" presId="urn:microsoft.com/office/officeart/2005/8/layout/hList7#1"/>
    <dgm:cxn modelId="{DD4475F9-1F4E-4532-8B06-3A10F0882141}" type="presParOf" srcId="{CAB5B8AA-F83E-4D8F-9973-DD5C89E3A0B8}" destId="{A7500596-831D-4F32-A10D-DE07F908EAAF}" srcOrd="3" destOrd="0" presId="urn:microsoft.com/office/officeart/2005/8/layout/hList7#1"/>
    <dgm:cxn modelId="{3A9709A7-5048-4E85-85F9-2B3BB0A3067C}" type="presParOf" srcId="{680B3C0F-4EA5-4C68-97C3-F92D24114957}" destId="{C2B4933A-653B-4570-B50B-8440EE4F650F}" srcOrd="1" destOrd="0" presId="urn:microsoft.com/office/officeart/2005/8/layout/hList7#1"/>
    <dgm:cxn modelId="{1FB2FA81-00BB-4E3B-AC58-8EB08C1084D1}" type="presParOf" srcId="{680B3C0F-4EA5-4C68-97C3-F92D24114957}" destId="{BF30AEA3-E03D-45DD-843F-C6EEA3EDDA75}" srcOrd="2" destOrd="0" presId="urn:microsoft.com/office/officeart/2005/8/layout/hList7#1"/>
    <dgm:cxn modelId="{71E0621D-730B-4079-A217-9FCB82815AAD}" type="presParOf" srcId="{BF30AEA3-E03D-45DD-843F-C6EEA3EDDA75}" destId="{2112692B-F614-492F-8DA2-789BFD99296B}" srcOrd="0" destOrd="0" presId="urn:microsoft.com/office/officeart/2005/8/layout/hList7#1"/>
    <dgm:cxn modelId="{D2037C62-73CB-4DBD-889C-2307D52806E9}" type="presParOf" srcId="{BF30AEA3-E03D-45DD-843F-C6EEA3EDDA75}" destId="{E6EB267F-C970-4E2C-8D85-872672A8E87C}" srcOrd="1" destOrd="0" presId="urn:microsoft.com/office/officeart/2005/8/layout/hList7#1"/>
    <dgm:cxn modelId="{A4615B44-87D0-43AB-8D81-35B2F14B47C4}" type="presParOf" srcId="{BF30AEA3-E03D-45DD-843F-C6EEA3EDDA75}" destId="{2240A993-4032-40B7-87E5-3FCCF0F5C722}" srcOrd="2" destOrd="0" presId="urn:microsoft.com/office/officeart/2005/8/layout/hList7#1"/>
    <dgm:cxn modelId="{081E900C-8BC7-4355-A1BC-F0BB1916804F}" type="presParOf" srcId="{BF30AEA3-E03D-45DD-843F-C6EEA3EDDA75}" destId="{332E5CD7-9D29-497A-AD84-96505998BF90}" srcOrd="3" destOrd="0" presId="urn:microsoft.com/office/officeart/2005/8/layout/hList7#1"/>
    <dgm:cxn modelId="{F9F5229C-755C-43B1-A511-5D06977EBB76}" type="presParOf" srcId="{680B3C0F-4EA5-4C68-97C3-F92D24114957}" destId="{98797FDB-7072-4426-BAF8-B63088D63C60}" srcOrd="3" destOrd="0" presId="urn:microsoft.com/office/officeart/2005/8/layout/hList7#1"/>
    <dgm:cxn modelId="{DB515594-605F-46DB-98D8-CFD9518B0C10}" type="presParOf" srcId="{680B3C0F-4EA5-4C68-97C3-F92D24114957}" destId="{0304D439-8EDF-4F4B-824A-3905708AF3CD}" srcOrd="4" destOrd="0" presId="urn:microsoft.com/office/officeart/2005/8/layout/hList7#1"/>
    <dgm:cxn modelId="{04A8CCB4-E3B1-4442-B0AA-EE3947D0F36A}" type="presParOf" srcId="{0304D439-8EDF-4F4B-824A-3905708AF3CD}" destId="{287A61E8-8A7D-4EB9-93B0-3004B8C4AA02}" srcOrd="0" destOrd="0" presId="urn:microsoft.com/office/officeart/2005/8/layout/hList7#1"/>
    <dgm:cxn modelId="{781206B2-EE94-4697-9A27-B215ECFC25A4}" type="presParOf" srcId="{0304D439-8EDF-4F4B-824A-3905708AF3CD}" destId="{A5BC6684-0D9D-4E24-9034-EAA05CD137F0}" srcOrd="1" destOrd="0" presId="urn:microsoft.com/office/officeart/2005/8/layout/hList7#1"/>
    <dgm:cxn modelId="{9BB81964-CA50-4606-8135-26F398D7DC1F}" type="presParOf" srcId="{0304D439-8EDF-4F4B-824A-3905708AF3CD}" destId="{01A80432-0ED6-4F64-AF1E-6FE22A11192E}" srcOrd="2" destOrd="0" presId="urn:microsoft.com/office/officeart/2005/8/layout/hList7#1"/>
    <dgm:cxn modelId="{4A6E8301-D6F8-48D5-BB84-40CC8088276E}" type="presParOf" srcId="{0304D439-8EDF-4F4B-824A-3905708AF3CD}" destId="{BC465ECD-FEA3-47AB-87F3-5EAC9A570E67}" srcOrd="3" destOrd="0" presId="urn:microsoft.com/office/officeart/2005/8/layout/hList7#1"/>
    <dgm:cxn modelId="{A388B196-6CA5-4158-9308-688AAD3B1E52}" type="presParOf" srcId="{680B3C0F-4EA5-4C68-97C3-F92D24114957}" destId="{75C7C038-AFFD-4BF3-A71E-18CD4CA7C94C}" srcOrd="5" destOrd="0" presId="urn:microsoft.com/office/officeart/2005/8/layout/hList7#1"/>
    <dgm:cxn modelId="{B0DF153A-DBCE-4B78-A635-34967632CD0A}" type="presParOf" srcId="{680B3C0F-4EA5-4C68-97C3-F92D24114957}" destId="{F2A32CC3-26DD-46EB-9CDD-5D2B30BA5624}" srcOrd="6" destOrd="0" presId="urn:microsoft.com/office/officeart/2005/8/layout/hList7#1"/>
    <dgm:cxn modelId="{B73F044C-ADF0-484F-981D-DAE036ACB6E7}" type="presParOf" srcId="{F2A32CC3-26DD-46EB-9CDD-5D2B30BA5624}" destId="{13DE6C80-93A2-423C-B98F-C99B0261EF78}" srcOrd="0" destOrd="0" presId="urn:microsoft.com/office/officeart/2005/8/layout/hList7#1"/>
    <dgm:cxn modelId="{56DC25EA-F589-402B-9B20-D3B3252820ED}" type="presParOf" srcId="{F2A32CC3-26DD-46EB-9CDD-5D2B30BA5624}" destId="{79DB3CC1-810A-477A-B1DA-D8C405B5A967}" srcOrd="1" destOrd="0" presId="urn:microsoft.com/office/officeart/2005/8/layout/hList7#1"/>
    <dgm:cxn modelId="{8041B516-5114-48BF-86A2-CDD61EAC99A8}" type="presParOf" srcId="{F2A32CC3-26DD-46EB-9CDD-5D2B30BA5624}" destId="{766A3D39-164A-47A9-99A8-5B771955F6B0}" srcOrd="2" destOrd="0" presId="urn:microsoft.com/office/officeart/2005/8/layout/hList7#1"/>
    <dgm:cxn modelId="{6156C433-8132-487D-81EA-7533D544F369}" type="presParOf" srcId="{F2A32CC3-26DD-46EB-9CDD-5D2B30BA5624}" destId="{D413A5B4-8420-4218-A4AC-A6F4E8546131}" srcOrd="3" destOrd="0" presId="urn:microsoft.com/office/officeart/2005/8/layout/hList7#1"/>
    <dgm:cxn modelId="{8F1FE384-8F83-453C-9479-02A46E19D660}" type="presParOf" srcId="{680B3C0F-4EA5-4C68-97C3-F92D24114957}" destId="{1DC7C8B4-24F8-4045-ADA7-C1DAE7193750}" srcOrd="7" destOrd="0" presId="urn:microsoft.com/office/officeart/2005/8/layout/hList7#1"/>
    <dgm:cxn modelId="{67D494C9-FF1F-4C83-915A-D8CE9E1D4CBC}" type="presParOf" srcId="{680B3C0F-4EA5-4C68-97C3-F92D24114957}" destId="{F1BA6592-EC6A-46BF-9D36-90CF8CA7E76C}" srcOrd="8" destOrd="0" presId="urn:microsoft.com/office/officeart/2005/8/layout/hList7#1"/>
    <dgm:cxn modelId="{4099BAF9-FF7F-4720-A492-C5CF9182C1E1}" type="presParOf" srcId="{F1BA6592-EC6A-46BF-9D36-90CF8CA7E76C}" destId="{17DC2E1E-464E-4136-A493-71738F4280AE}" srcOrd="0" destOrd="0" presId="urn:microsoft.com/office/officeart/2005/8/layout/hList7#1"/>
    <dgm:cxn modelId="{A66C332E-572F-4BCD-A663-98B0E92BE6B3}" type="presParOf" srcId="{F1BA6592-EC6A-46BF-9D36-90CF8CA7E76C}" destId="{8FA591D6-8126-4606-8901-3D3F5DE4D054}" srcOrd="1" destOrd="0" presId="urn:microsoft.com/office/officeart/2005/8/layout/hList7#1"/>
    <dgm:cxn modelId="{97B52720-9917-4F60-9BF6-D3177205AB3B}" type="presParOf" srcId="{F1BA6592-EC6A-46BF-9D36-90CF8CA7E76C}" destId="{DBC133B0-06F4-47A1-8509-D02E2D543005}" srcOrd="2" destOrd="0" presId="urn:microsoft.com/office/officeart/2005/8/layout/hList7#1"/>
    <dgm:cxn modelId="{E13E3B59-8FCD-4C88-86E4-EEB43CFB874F}" type="presParOf" srcId="{F1BA6592-EC6A-46BF-9D36-90CF8CA7E76C}" destId="{6D2E763D-F372-4CF9-8F3D-D0618883A810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93BB6-D9EC-4A86-8544-4B5718D4349D}">
      <dsp:nvSpPr>
        <dsp:cNvPr id="0" name=""/>
        <dsp:cNvSpPr/>
      </dsp:nvSpPr>
      <dsp:spPr>
        <a:xfrm>
          <a:off x="349692" y="1348634"/>
          <a:ext cx="2513506" cy="781324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Ц</a:t>
          </a:r>
        </a:p>
      </dsp:txBody>
      <dsp:txXfrm>
        <a:off x="372576" y="1371518"/>
        <a:ext cx="2467738" cy="735556"/>
      </dsp:txXfrm>
    </dsp:sp>
    <dsp:sp modelId="{50DA3355-6C8E-4CC6-B702-63FE76A879E4}">
      <dsp:nvSpPr>
        <dsp:cNvPr id="0" name=""/>
        <dsp:cNvSpPr/>
      </dsp:nvSpPr>
      <dsp:spPr>
        <a:xfrm rot="17692822">
          <a:off x="2432891" y="1045189"/>
          <a:ext cx="148567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85673" y="20214"/>
              </a:lnTo>
            </a:path>
          </a:pathLst>
        </a:cu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138586" y="1028262"/>
        <a:ext cx="74283" cy="74283"/>
      </dsp:txXfrm>
    </dsp:sp>
    <dsp:sp modelId="{839A204C-8ED5-4EAB-9454-42E3228B2EAC}">
      <dsp:nvSpPr>
        <dsp:cNvPr id="0" name=""/>
        <dsp:cNvSpPr/>
      </dsp:nvSpPr>
      <dsp:spPr>
        <a:xfrm>
          <a:off x="3488258" y="849"/>
          <a:ext cx="1562649" cy="781324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МБОУ «</a:t>
          </a:r>
          <a:r>
            <a:rPr lang="ru-RU" sz="1400" kern="1200" dirty="0" err="1" smtClean="0">
              <a:solidFill>
                <a:schemeClr val="bg1"/>
              </a:solidFill>
            </a:rPr>
            <a:t>Арсентьевская</a:t>
          </a:r>
          <a:r>
            <a:rPr lang="ru-RU" sz="1400" kern="1200" dirty="0" smtClean="0">
              <a:solidFill>
                <a:schemeClr val="bg1"/>
              </a:solidFill>
            </a:rPr>
            <a:t> СОШ»</a:t>
          </a:r>
        </a:p>
      </dsp:txBody>
      <dsp:txXfrm>
        <a:off x="3511142" y="23733"/>
        <a:ext cx="1516881" cy="735556"/>
      </dsp:txXfrm>
    </dsp:sp>
    <dsp:sp modelId="{814273A8-5F8B-41C4-B399-666F2F6CDB45}">
      <dsp:nvSpPr>
        <dsp:cNvPr id="0" name=""/>
        <dsp:cNvSpPr/>
      </dsp:nvSpPr>
      <dsp:spPr>
        <a:xfrm rot="19457599">
          <a:off x="2790846" y="1494451"/>
          <a:ext cx="76976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69763" y="20214"/>
              </a:lnTo>
            </a:path>
          </a:pathLst>
        </a:cu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156484" y="1495422"/>
        <a:ext cx="38488" cy="38488"/>
      </dsp:txXfrm>
    </dsp:sp>
    <dsp:sp modelId="{165287B6-54E2-46EC-BA9A-42419DF70A8D}">
      <dsp:nvSpPr>
        <dsp:cNvPr id="0" name=""/>
        <dsp:cNvSpPr/>
      </dsp:nvSpPr>
      <dsp:spPr>
        <a:xfrm>
          <a:off x="3488258" y="899372"/>
          <a:ext cx="1562649" cy="781324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МБОУ «</a:t>
          </a:r>
          <a:r>
            <a:rPr lang="ru-RU" sz="1400" kern="1200" dirty="0" err="1" smtClean="0">
              <a:solidFill>
                <a:schemeClr val="bg1"/>
              </a:solidFill>
            </a:rPr>
            <a:t>Верхотомская</a:t>
          </a:r>
          <a:r>
            <a:rPr lang="ru-RU" sz="1400" kern="1200" dirty="0" smtClean="0">
              <a:solidFill>
                <a:schemeClr val="bg1"/>
              </a:solidFill>
            </a:rPr>
            <a:t> СОШ»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511142" y="922256"/>
        <a:ext cx="1516881" cy="735556"/>
      </dsp:txXfrm>
    </dsp:sp>
    <dsp:sp modelId="{8288F4D2-AE09-47CF-BCAF-B06045AC5AF8}">
      <dsp:nvSpPr>
        <dsp:cNvPr id="0" name=""/>
        <dsp:cNvSpPr/>
      </dsp:nvSpPr>
      <dsp:spPr>
        <a:xfrm rot="2142401">
          <a:off x="2790846" y="1943713"/>
          <a:ext cx="76976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69763" y="20214"/>
              </a:lnTo>
            </a:path>
          </a:pathLst>
        </a:cu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156484" y="1944683"/>
        <a:ext cx="38488" cy="38488"/>
      </dsp:txXfrm>
    </dsp:sp>
    <dsp:sp modelId="{107711C9-59C3-4CA4-A267-34037D86D2F8}">
      <dsp:nvSpPr>
        <dsp:cNvPr id="0" name=""/>
        <dsp:cNvSpPr/>
      </dsp:nvSpPr>
      <dsp:spPr>
        <a:xfrm>
          <a:off x="3488258" y="1797896"/>
          <a:ext cx="1562649" cy="781324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МБОУ «</a:t>
          </a:r>
          <a:r>
            <a:rPr lang="ru-RU" sz="1400" kern="1200" dirty="0" err="1" smtClean="0">
              <a:solidFill>
                <a:schemeClr val="bg1"/>
              </a:solidFill>
            </a:rPr>
            <a:t>Мозжухинская</a:t>
          </a:r>
          <a:r>
            <a:rPr lang="ru-RU" sz="1400" kern="1200" dirty="0" smtClean="0">
              <a:solidFill>
                <a:schemeClr val="bg1"/>
              </a:solidFill>
            </a:rPr>
            <a:t> ООШ»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511142" y="1820780"/>
        <a:ext cx="1516881" cy="735556"/>
      </dsp:txXfrm>
    </dsp:sp>
    <dsp:sp modelId="{9275CE4F-294C-47F9-BF9B-C4160308C022}">
      <dsp:nvSpPr>
        <dsp:cNvPr id="0" name=""/>
        <dsp:cNvSpPr/>
      </dsp:nvSpPr>
      <dsp:spPr>
        <a:xfrm rot="3907178">
          <a:off x="2432891" y="2392974"/>
          <a:ext cx="148567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485673" y="20214"/>
              </a:lnTo>
            </a:path>
          </a:pathLst>
        </a:cu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138586" y="2376047"/>
        <a:ext cx="74283" cy="74283"/>
      </dsp:txXfrm>
    </dsp:sp>
    <dsp:sp modelId="{0F18C093-21DA-4515-9A36-604C41924878}">
      <dsp:nvSpPr>
        <dsp:cNvPr id="0" name=""/>
        <dsp:cNvSpPr/>
      </dsp:nvSpPr>
      <dsp:spPr>
        <a:xfrm>
          <a:off x="3488258" y="2696419"/>
          <a:ext cx="1562649" cy="781324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МБОУ «Березовская СОШ»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511142" y="2719303"/>
        <a:ext cx="1516881" cy="7355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93BB6-D9EC-4A86-8544-4B5718D4349D}">
      <dsp:nvSpPr>
        <dsp:cNvPr id="0" name=""/>
        <dsp:cNvSpPr/>
      </dsp:nvSpPr>
      <dsp:spPr>
        <a:xfrm>
          <a:off x="720080" y="1748898"/>
          <a:ext cx="2077402" cy="606657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smtClean="0"/>
            <a:t>Ц</a:t>
          </a:r>
          <a:endParaRPr lang="ru-RU" sz="1050" kern="1200" dirty="0" smtClean="0"/>
        </a:p>
      </dsp:txBody>
      <dsp:txXfrm>
        <a:off x="737848" y="1766666"/>
        <a:ext cx="2041866" cy="571121"/>
      </dsp:txXfrm>
    </dsp:sp>
    <dsp:sp modelId="{39EECA15-F0B3-403C-82BB-E3FB27C557B1}">
      <dsp:nvSpPr>
        <dsp:cNvPr id="0" name=""/>
        <dsp:cNvSpPr/>
      </dsp:nvSpPr>
      <dsp:spPr>
        <a:xfrm rot="17132988">
          <a:off x="2134943" y="1166854"/>
          <a:ext cx="181040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10406" y="13302"/>
              </a:lnTo>
            </a:path>
          </a:pathLst>
        </a:cu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994886" y="1134896"/>
        <a:ext cx="90520" cy="90520"/>
      </dsp:txXfrm>
    </dsp:sp>
    <dsp:sp modelId="{E688BB17-41A1-4EFA-807E-6C2754767249}">
      <dsp:nvSpPr>
        <dsp:cNvPr id="0" name=""/>
        <dsp:cNvSpPr/>
      </dsp:nvSpPr>
      <dsp:spPr>
        <a:xfrm>
          <a:off x="3282809" y="4757"/>
          <a:ext cx="1613734" cy="606657"/>
        </a:xfrm>
        <a:prstGeom prst="roundRect">
          <a:avLst>
            <a:gd name="adj" fmla="val 10000"/>
          </a:avLst>
        </a:prstGeom>
        <a:solidFill>
          <a:srgbClr val="FD8C8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МБОУ «Барановская СОШ»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300577" y="22525"/>
        <a:ext cx="1578198" cy="571121"/>
      </dsp:txXfrm>
    </dsp:sp>
    <dsp:sp modelId="{50DA3355-6C8E-4CC6-B702-63FE76A879E4}">
      <dsp:nvSpPr>
        <dsp:cNvPr id="0" name=""/>
        <dsp:cNvSpPr/>
      </dsp:nvSpPr>
      <dsp:spPr>
        <a:xfrm rot="17692822">
          <a:off x="2463372" y="1515682"/>
          <a:ext cx="1153547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53547" y="13302"/>
              </a:lnTo>
            </a:path>
          </a:pathLst>
        </a:cu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011307" y="1500146"/>
        <a:ext cx="57677" cy="57677"/>
      </dsp:txXfrm>
    </dsp:sp>
    <dsp:sp modelId="{839A204C-8ED5-4EAB-9454-42E3228B2EAC}">
      <dsp:nvSpPr>
        <dsp:cNvPr id="0" name=""/>
        <dsp:cNvSpPr/>
      </dsp:nvSpPr>
      <dsp:spPr>
        <a:xfrm>
          <a:off x="3282809" y="702413"/>
          <a:ext cx="1613734" cy="606657"/>
        </a:xfrm>
        <a:prstGeom prst="roundRect">
          <a:avLst>
            <a:gd name="adj" fmla="val 10000"/>
          </a:avLst>
        </a:prstGeom>
        <a:solidFill>
          <a:srgbClr val="FD8C8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МБОУ «</a:t>
          </a:r>
          <a:r>
            <a:rPr lang="ru-RU" sz="1400" kern="1200" dirty="0" err="1" smtClean="0">
              <a:solidFill>
                <a:schemeClr val="tx1"/>
              </a:solidFill>
            </a:rPr>
            <a:t>Звездненская</a:t>
          </a:r>
          <a:r>
            <a:rPr lang="ru-RU" sz="1400" kern="1200" dirty="0" smtClean="0">
              <a:solidFill>
                <a:schemeClr val="tx1"/>
              </a:solidFill>
            </a:rPr>
            <a:t> СОШ»</a:t>
          </a:r>
        </a:p>
      </dsp:txBody>
      <dsp:txXfrm>
        <a:off x="3300577" y="720181"/>
        <a:ext cx="1578198" cy="571121"/>
      </dsp:txXfrm>
    </dsp:sp>
    <dsp:sp modelId="{F0D7DEEE-A333-47FA-82AA-5E504A7A9EE0}">
      <dsp:nvSpPr>
        <dsp:cNvPr id="0" name=""/>
        <dsp:cNvSpPr/>
      </dsp:nvSpPr>
      <dsp:spPr>
        <a:xfrm rot="19457599">
          <a:off x="2741305" y="1864510"/>
          <a:ext cx="59768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597681" y="13302"/>
              </a:lnTo>
            </a:path>
          </a:pathLst>
        </a:cu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25204" y="1862871"/>
        <a:ext cx="29884" cy="29884"/>
      </dsp:txXfrm>
    </dsp:sp>
    <dsp:sp modelId="{C29A40E7-52CA-4431-B351-8871143ACC81}">
      <dsp:nvSpPr>
        <dsp:cNvPr id="0" name=""/>
        <dsp:cNvSpPr/>
      </dsp:nvSpPr>
      <dsp:spPr>
        <a:xfrm>
          <a:off x="3282809" y="1400070"/>
          <a:ext cx="1613734" cy="606657"/>
        </a:xfrm>
        <a:prstGeom prst="roundRect">
          <a:avLst>
            <a:gd name="adj" fmla="val 10000"/>
          </a:avLst>
        </a:prstGeom>
        <a:solidFill>
          <a:srgbClr val="FD8C8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МБОУ «</a:t>
          </a:r>
          <a:r>
            <a:rPr lang="ru-RU" sz="1400" kern="1200" dirty="0" err="1" smtClean="0">
              <a:solidFill>
                <a:schemeClr val="tx1"/>
              </a:solidFill>
            </a:rPr>
            <a:t>Мазуровская</a:t>
          </a:r>
          <a:r>
            <a:rPr lang="ru-RU" sz="1400" kern="1200" dirty="0" smtClean="0">
              <a:solidFill>
                <a:schemeClr val="tx1"/>
              </a:solidFill>
            </a:rPr>
            <a:t> СОШ»</a:t>
          </a:r>
        </a:p>
      </dsp:txBody>
      <dsp:txXfrm>
        <a:off x="3300577" y="1417838"/>
        <a:ext cx="1578198" cy="571121"/>
      </dsp:txXfrm>
    </dsp:sp>
    <dsp:sp modelId="{E30BC4BD-53AE-4E73-AFD1-960D45CB1F95}">
      <dsp:nvSpPr>
        <dsp:cNvPr id="0" name=""/>
        <dsp:cNvSpPr/>
      </dsp:nvSpPr>
      <dsp:spPr>
        <a:xfrm rot="2142401">
          <a:off x="2741305" y="2213339"/>
          <a:ext cx="59768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597681" y="13302"/>
              </a:lnTo>
            </a:path>
          </a:pathLst>
        </a:cu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25204" y="2211699"/>
        <a:ext cx="29884" cy="29884"/>
      </dsp:txXfrm>
    </dsp:sp>
    <dsp:sp modelId="{FBC1CEAB-56C5-4DA6-934E-BAF6BB953A84}">
      <dsp:nvSpPr>
        <dsp:cNvPr id="0" name=""/>
        <dsp:cNvSpPr/>
      </dsp:nvSpPr>
      <dsp:spPr>
        <a:xfrm>
          <a:off x="3282809" y="2097726"/>
          <a:ext cx="1613734" cy="606657"/>
        </a:xfrm>
        <a:prstGeom prst="roundRect">
          <a:avLst>
            <a:gd name="adj" fmla="val 10000"/>
          </a:avLst>
        </a:prstGeom>
        <a:solidFill>
          <a:srgbClr val="FD8C8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МБОУ «Ясногорская СОШ»</a:t>
          </a:r>
        </a:p>
      </dsp:txBody>
      <dsp:txXfrm>
        <a:off x="3300577" y="2115494"/>
        <a:ext cx="1578198" cy="571121"/>
      </dsp:txXfrm>
    </dsp:sp>
    <dsp:sp modelId="{903EDD03-5F47-4F0B-8B07-8647D70CEE5E}">
      <dsp:nvSpPr>
        <dsp:cNvPr id="0" name=""/>
        <dsp:cNvSpPr/>
      </dsp:nvSpPr>
      <dsp:spPr>
        <a:xfrm rot="3907178">
          <a:off x="2463372" y="2562167"/>
          <a:ext cx="1153547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53547" y="13302"/>
              </a:lnTo>
            </a:path>
          </a:pathLst>
        </a:cu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11307" y="2546631"/>
        <a:ext cx="57677" cy="57677"/>
      </dsp:txXfrm>
    </dsp:sp>
    <dsp:sp modelId="{FFE9E55A-B3B1-4064-B3B9-CD1DE9621270}">
      <dsp:nvSpPr>
        <dsp:cNvPr id="0" name=""/>
        <dsp:cNvSpPr/>
      </dsp:nvSpPr>
      <dsp:spPr>
        <a:xfrm>
          <a:off x="3282809" y="2795383"/>
          <a:ext cx="1613734" cy="606657"/>
        </a:xfrm>
        <a:prstGeom prst="roundRect">
          <a:avLst>
            <a:gd name="adj" fmla="val 10000"/>
          </a:avLst>
        </a:prstGeom>
        <a:solidFill>
          <a:srgbClr val="FD8C8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МБОУ «</a:t>
          </a:r>
          <a:r>
            <a:rPr lang="ru-RU" sz="1400" kern="1200" dirty="0" err="1" smtClean="0">
              <a:solidFill>
                <a:schemeClr val="tx1"/>
              </a:solidFill>
            </a:rPr>
            <a:t>Новостроевская</a:t>
          </a:r>
          <a:r>
            <a:rPr lang="ru-RU" sz="1400" kern="1200" dirty="0" smtClean="0">
              <a:solidFill>
                <a:schemeClr val="tx1"/>
              </a:solidFill>
            </a:rPr>
            <a:t> СОШ»</a:t>
          </a:r>
        </a:p>
      </dsp:txBody>
      <dsp:txXfrm>
        <a:off x="3300577" y="2813151"/>
        <a:ext cx="1578198" cy="571121"/>
      </dsp:txXfrm>
    </dsp:sp>
    <dsp:sp modelId="{9C6FDF78-7AE8-4856-ADB9-20664E33474A}">
      <dsp:nvSpPr>
        <dsp:cNvPr id="0" name=""/>
        <dsp:cNvSpPr/>
      </dsp:nvSpPr>
      <dsp:spPr>
        <a:xfrm rot="4467012">
          <a:off x="2134943" y="2910995"/>
          <a:ext cx="181040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10406" y="13302"/>
              </a:lnTo>
            </a:path>
          </a:pathLst>
        </a:custGeom>
        <a:noFill/>
        <a:ln w="254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994886" y="2879038"/>
        <a:ext cx="90520" cy="90520"/>
      </dsp:txXfrm>
    </dsp:sp>
    <dsp:sp modelId="{DD7391B3-ECC4-4384-9E47-9066E7BD5CC6}">
      <dsp:nvSpPr>
        <dsp:cNvPr id="0" name=""/>
        <dsp:cNvSpPr/>
      </dsp:nvSpPr>
      <dsp:spPr>
        <a:xfrm>
          <a:off x="3282809" y="3493039"/>
          <a:ext cx="1613734" cy="606657"/>
        </a:xfrm>
        <a:prstGeom prst="roundRect">
          <a:avLst>
            <a:gd name="adj" fmla="val 10000"/>
          </a:avLst>
        </a:prstGeom>
        <a:solidFill>
          <a:srgbClr val="FD8C8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МБОУ «Кузбасская СОШ»</a:t>
          </a:r>
        </a:p>
      </dsp:txBody>
      <dsp:txXfrm>
        <a:off x="3300577" y="3510807"/>
        <a:ext cx="1578198" cy="5711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3816AE-441B-4D39-9E02-828A42F9E88A}">
      <dsp:nvSpPr>
        <dsp:cNvPr id="0" name=""/>
        <dsp:cNvSpPr/>
      </dsp:nvSpPr>
      <dsp:spPr>
        <a:xfrm>
          <a:off x="1477088" y="1568321"/>
          <a:ext cx="99551" cy="9955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E6A2D5-7787-4AF6-8AC6-B5B1E13280FF}">
      <dsp:nvSpPr>
        <dsp:cNvPr id="0" name=""/>
        <dsp:cNvSpPr/>
      </dsp:nvSpPr>
      <dsp:spPr>
        <a:xfrm>
          <a:off x="1389881" y="1708074"/>
          <a:ext cx="99551" cy="9955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C30E48-1728-40DD-963C-AD02C0804BE8}">
      <dsp:nvSpPr>
        <dsp:cNvPr id="0" name=""/>
        <dsp:cNvSpPr/>
      </dsp:nvSpPr>
      <dsp:spPr>
        <a:xfrm>
          <a:off x="1285950" y="1829070"/>
          <a:ext cx="99551" cy="9955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7B0EA5-40AA-4C59-A11D-6809402E3E2E}">
      <dsp:nvSpPr>
        <dsp:cNvPr id="0" name=""/>
        <dsp:cNvSpPr/>
      </dsp:nvSpPr>
      <dsp:spPr>
        <a:xfrm>
          <a:off x="1410190" y="161806"/>
          <a:ext cx="99551" cy="9955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BB03CA-079C-4959-9611-38283187388C}">
      <dsp:nvSpPr>
        <dsp:cNvPr id="0" name=""/>
        <dsp:cNvSpPr/>
      </dsp:nvSpPr>
      <dsp:spPr>
        <a:xfrm>
          <a:off x="1543190" y="82551"/>
          <a:ext cx="99551" cy="9955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ABC305-A99D-4C0D-924B-BC108B404679}">
      <dsp:nvSpPr>
        <dsp:cNvPr id="0" name=""/>
        <dsp:cNvSpPr/>
      </dsp:nvSpPr>
      <dsp:spPr>
        <a:xfrm>
          <a:off x="1675792" y="3296"/>
          <a:ext cx="99551" cy="9955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8B80EB-8D90-4817-931B-54234DC9128C}">
      <dsp:nvSpPr>
        <dsp:cNvPr id="0" name=""/>
        <dsp:cNvSpPr/>
      </dsp:nvSpPr>
      <dsp:spPr>
        <a:xfrm>
          <a:off x="1808394" y="82551"/>
          <a:ext cx="99551" cy="9955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566AE5-59CF-4E58-9FED-DE6A2FCB689E}">
      <dsp:nvSpPr>
        <dsp:cNvPr id="0" name=""/>
        <dsp:cNvSpPr/>
      </dsp:nvSpPr>
      <dsp:spPr>
        <a:xfrm>
          <a:off x="1941394" y="161806"/>
          <a:ext cx="99551" cy="9955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093608-09D8-4D79-8FB2-F568446F1AAA}">
      <dsp:nvSpPr>
        <dsp:cNvPr id="0" name=""/>
        <dsp:cNvSpPr/>
      </dsp:nvSpPr>
      <dsp:spPr>
        <a:xfrm>
          <a:off x="1675792" y="170524"/>
          <a:ext cx="99551" cy="9955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37483C-611D-4E62-8BD2-72C43C6B630E}">
      <dsp:nvSpPr>
        <dsp:cNvPr id="0" name=""/>
        <dsp:cNvSpPr/>
      </dsp:nvSpPr>
      <dsp:spPr>
        <a:xfrm>
          <a:off x="1675792" y="337753"/>
          <a:ext cx="99551" cy="9955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2B5BD8-4E45-47C7-A8DA-C5FE927F98E5}">
      <dsp:nvSpPr>
        <dsp:cNvPr id="0" name=""/>
        <dsp:cNvSpPr/>
      </dsp:nvSpPr>
      <dsp:spPr>
        <a:xfrm>
          <a:off x="865844" y="2192696"/>
          <a:ext cx="2147117" cy="575920"/>
        </a:xfrm>
        <a:prstGeom prst="roundRect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473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91,9 %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3958" y="2220810"/>
        <a:ext cx="2090889" cy="519692"/>
      </dsp:txXfrm>
    </dsp:sp>
    <dsp:sp modelId="{3ECDD170-BD80-4B27-B563-6C5C3FA15634}">
      <dsp:nvSpPr>
        <dsp:cNvPr id="0" name=""/>
        <dsp:cNvSpPr/>
      </dsp:nvSpPr>
      <dsp:spPr>
        <a:xfrm>
          <a:off x="990602" y="452919"/>
          <a:ext cx="995510" cy="99544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A8E10D2-84E4-48F3-9225-8C43E26BCAB2}">
      <dsp:nvSpPr>
        <dsp:cNvPr id="0" name=""/>
        <dsp:cNvSpPr/>
      </dsp:nvSpPr>
      <dsp:spPr>
        <a:xfrm>
          <a:off x="1773352" y="1066216"/>
          <a:ext cx="2147117" cy="575920"/>
        </a:xfrm>
        <a:prstGeom prst="roundRect">
          <a:avLst/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473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92 %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1466" y="1094330"/>
        <a:ext cx="2090889" cy="519692"/>
      </dsp:txXfrm>
    </dsp:sp>
    <dsp:sp modelId="{882D55D7-75E1-44F4-90FD-D12B98710FE9}">
      <dsp:nvSpPr>
        <dsp:cNvPr id="0" name=""/>
        <dsp:cNvSpPr/>
      </dsp:nvSpPr>
      <dsp:spPr>
        <a:xfrm>
          <a:off x="110172" y="1378608"/>
          <a:ext cx="995510" cy="99544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6698B-E2DB-4533-890A-B395FFE6C572}">
      <dsp:nvSpPr>
        <dsp:cNvPr id="0" name=""/>
        <dsp:cNvSpPr/>
      </dsp:nvSpPr>
      <dsp:spPr>
        <a:xfrm>
          <a:off x="906421" y="406400"/>
          <a:ext cx="2219402" cy="2219402"/>
        </a:xfrm>
        <a:prstGeom prst="blockArc">
          <a:avLst>
            <a:gd name="adj1" fmla="val 9000000"/>
            <a:gd name="adj2" fmla="val 16200000"/>
            <a:gd name="adj3" fmla="val 4632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50B7F-6BC1-4CE2-9AE2-1CEEEB5D771F}">
      <dsp:nvSpPr>
        <dsp:cNvPr id="0" name=""/>
        <dsp:cNvSpPr/>
      </dsp:nvSpPr>
      <dsp:spPr>
        <a:xfrm>
          <a:off x="906421" y="406400"/>
          <a:ext cx="2219402" cy="2219402"/>
        </a:xfrm>
        <a:prstGeom prst="blockArc">
          <a:avLst>
            <a:gd name="adj1" fmla="val 1800000"/>
            <a:gd name="adj2" fmla="val 9000000"/>
            <a:gd name="adj3" fmla="val 4632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8113E-C73D-4D6B-A052-DB190057CBFB}">
      <dsp:nvSpPr>
        <dsp:cNvPr id="0" name=""/>
        <dsp:cNvSpPr/>
      </dsp:nvSpPr>
      <dsp:spPr>
        <a:xfrm>
          <a:off x="898486" y="379967"/>
          <a:ext cx="2235270" cy="2272268"/>
        </a:xfrm>
        <a:prstGeom prst="blockArc">
          <a:avLst>
            <a:gd name="adj1" fmla="val 16200000"/>
            <a:gd name="adj2" fmla="val 1800000"/>
            <a:gd name="adj3" fmla="val 46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9D0D4-D85A-448F-8CE3-49EAB61B38E3}">
      <dsp:nvSpPr>
        <dsp:cNvPr id="0" name=""/>
        <dsp:cNvSpPr/>
      </dsp:nvSpPr>
      <dsp:spPr>
        <a:xfrm>
          <a:off x="1368051" y="852038"/>
          <a:ext cx="1296142" cy="1328126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ВСЕГО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490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557867" y="1046538"/>
        <a:ext cx="916510" cy="939126"/>
      </dsp:txXfrm>
    </dsp:sp>
    <dsp:sp modelId="{9F342C31-F2F0-4888-8EA1-0FC35EA6CB7D}">
      <dsp:nvSpPr>
        <dsp:cNvPr id="0" name=""/>
        <dsp:cNvSpPr/>
      </dsp:nvSpPr>
      <dsp:spPr>
        <a:xfrm>
          <a:off x="1512167" y="-74575"/>
          <a:ext cx="1007909" cy="1013356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53</a:t>
          </a:r>
          <a:endParaRPr lang="ru-RU" sz="2400" b="1" kern="1200" dirty="0"/>
        </a:p>
      </dsp:txBody>
      <dsp:txXfrm>
        <a:off x="1659772" y="73828"/>
        <a:ext cx="712699" cy="716550"/>
      </dsp:txXfrm>
    </dsp:sp>
    <dsp:sp modelId="{2C32835B-9CBB-4AC3-9998-38DE7C6FBF06}">
      <dsp:nvSpPr>
        <dsp:cNvPr id="0" name=""/>
        <dsp:cNvSpPr/>
      </dsp:nvSpPr>
      <dsp:spPr>
        <a:xfrm>
          <a:off x="2453501" y="1572116"/>
          <a:ext cx="1002782" cy="97196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275</a:t>
          </a:r>
          <a:endParaRPr lang="ru-RU" sz="2400" b="1" kern="1200" dirty="0"/>
        </a:p>
      </dsp:txBody>
      <dsp:txXfrm>
        <a:off x="2600355" y="1714457"/>
        <a:ext cx="709074" cy="687286"/>
      </dsp:txXfrm>
    </dsp:sp>
    <dsp:sp modelId="{B32CD2EC-0467-44ED-BD38-03FF1D694014}">
      <dsp:nvSpPr>
        <dsp:cNvPr id="0" name=""/>
        <dsp:cNvSpPr/>
      </dsp:nvSpPr>
      <dsp:spPr>
        <a:xfrm>
          <a:off x="576163" y="1572116"/>
          <a:ext cx="1002375" cy="971968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162</a:t>
          </a:r>
          <a:endParaRPr lang="ru-RU" sz="2400" b="1" kern="1200" dirty="0"/>
        </a:p>
      </dsp:txBody>
      <dsp:txXfrm>
        <a:off x="722957" y="1714457"/>
        <a:ext cx="708787" cy="6872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28BD5-19B6-482C-B9CD-9A546389734B}">
      <dsp:nvSpPr>
        <dsp:cNvPr id="0" name=""/>
        <dsp:cNvSpPr/>
      </dsp:nvSpPr>
      <dsp:spPr>
        <a:xfrm>
          <a:off x="0" y="0"/>
          <a:ext cx="2270618" cy="535167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Всероссийский конкурс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800" b="1" kern="1200" dirty="0" smtClean="0"/>
            <a:t>«Лидер перемен»,</a:t>
          </a:r>
          <a:r>
            <a:rPr lang="ru-RU" sz="1200" kern="1200" dirty="0" smtClean="0"/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/>
            <a:t>Валяс</a:t>
          </a:r>
          <a:r>
            <a:rPr lang="ru-RU" sz="1200" kern="1200" dirty="0" smtClean="0"/>
            <a:t> Н.Г.,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Заместитель директора по ВР,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лауреат</a:t>
          </a:r>
          <a:endParaRPr lang="ru-RU" sz="1800" b="1" kern="1200" dirty="0"/>
        </a:p>
      </dsp:txBody>
      <dsp:txXfrm>
        <a:off x="0" y="2140670"/>
        <a:ext cx="2270618" cy="2140670"/>
      </dsp:txXfrm>
    </dsp:sp>
    <dsp:sp modelId="{A7500596-831D-4F32-A10D-DE07F908EAAF}">
      <dsp:nvSpPr>
        <dsp:cNvPr id="0" name=""/>
        <dsp:cNvSpPr/>
      </dsp:nvSpPr>
      <dsp:spPr>
        <a:xfrm>
          <a:off x="244255" y="321100"/>
          <a:ext cx="1782108" cy="178210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12692B-F614-492F-8DA2-789BFD99296B}">
      <dsp:nvSpPr>
        <dsp:cNvPr id="0" name=""/>
        <dsp:cNvSpPr/>
      </dsp:nvSpPr>
      <dsp:spPr>
        <a:xfrm>
          <a:off x="2338737" y="0"/>
          <a:ext cx="2270618" cy="5351677"/>
        </a:xfrm>
        <a:prstGeom prst="roundRect">
          <a:avLst>
            <a:gd name="adj" fmla="val 1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Всероссийский конкурс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800" b="1" kern="1200" dirty="0" smtClean="0"/>
            <a:t>«Учитель года»</a:t>
          </a:r>
          <a:r>
            <a:rPr lang="ru-RU" sz="1200" kern="1200" dirty="0" smtClean="0"/>
            <a:t>,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200" kern="1200" dirty="0" err="1" smtClean="0"/>
            <a:t>Ягуткина</a:t>
          </a:r>
          <a:r>
            <a:rPr lang="ru-RU" sz="1200" kern="1200" dirty="0" smtClean="0"/>
            <a:t> О.В..,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Учитель начальных классов,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 </a:t>
          </a:r>
          <a:r>
            <a:rPr lang="ru-RU" sz="1800" b="1" kern="1200" dirty="0" smtClean="0"/>
            <a:t>участник</a:t>
          </a:r>
          <a:endParaRPr lang="ru-RU" sz="1200" b="1" kern="1200" dirty="0"/>
        </a:p>
      </dsp:txBody>
      <dsp:txXfrm>
        <a:off x="2338737" y="2140670"/>
        <a:ext cx="2270618" cy="2140670"/>
      </dsp:txXfrm>
    </dsp:sp>
    <dsp:sp modelId="{332E5CD7-9D29-497A-AD84-96505998BF90}">
      <dsp:nvSpPr>
        <dsp:cNvPr id="0" name=""/>
        <dsp:cNvSpPr/>
      </dsp:nvSpPr>
      <dsp:spPr>
        <a:xfrm>
          <a:off x="2582992" y="321100"/>
          <a:ext cx="1782108" cy="178210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7A61E8-8A7D-4EB9-93B0-3004B8C4AA02}">
      <dsp:nvSpPr>
        <dsp:cNvPr id="0" name=""/>
        <dsp:cNvSpPr/>
      </dsp:nvSpPr>
      <dsp:spPr>
        <a:xfrm>
          <a:off x="4654268" y="0"/>
          <a:ext cx="2270618" cy="5351677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Областной  конкурс</a:t>
          </a: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«Самый классный классный»</a:t>
          </a:r>
          <a:r>
            <a:rPr lang="ru-RU" sz="1200" kern="1200" smtClean="0"/>
            <a:t>, </a:t>
          </a: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Ильина О.И.,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учитель начальных классов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диплом</a:t>
          </a:r>
          <a:r>
            <a:rPr lang="ru-RU" sz="1400" kern="1200" dirty="0" smtClean="0"/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«За верность профессии»</a:t>
          </a:r>
          <a:endParaRPr lang="ru-RU" sz="1400" b="1" kern="1200" dirty="0"/>
        </a:p>
      </dsp:txBody>
      <dsp:txXfrm>
        <a:off x="4654268" y="2140670"/>
        <a:ext cx="2270618" cy="2140670"/>
      </dsp:txXfrm>
    </dsp:sp>
    <dsp:sp modelId="{BC465ECD-FEA3-47AB-87F3-5EAC9A570E67}">
      <dsp:nvSpPr>
        <dsp:cNvPr id="0" name=""/>
        <dsp:cNvSpPr/>
      </dsp:nvSpPr>
      <dsp:spPr>
        <a:xfrm>
          <a:off x="4921729" y="321100"/>
          <a:ext cx="1782108" cy="178210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3DE6C80-93A2-423C-B98F-C99B0261EF78}">
      <dsp:nvSpPr>
        <dsp:cNvPr id="0" name=""/>
        <dsp:cNvSpPr/>
      </dsp:nvSpPr>
      <dsp:spPr>
        <a:xfrm>
          <a:off x="7016211" y="0"/>
          <a:ext cx="2270618" cy="5351677"/>
        </a:xfrm>
        <a:prstGeom prst="roundRect">
          <a:avLst>
            <a:gd name="adj" fmla="val 1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Всероссийский конкурс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 </a:t>
          </a:r>
          <a:r>
            <a:rPr lang="ru-RU" sz="1800" b="1" kern="1200" dirty="0" smtClean="0"/>
            <a:t>«100 лучших школ России»</a:t>
          </a:r>
          <a:r>
            <a:rPr lang="ru-RU" sz="1600" kern="1200" dirty="0" smtClean="0"/>
            <a:t>,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Сыстерова</a:t>
          </a:r>
          <a:r>
            <a:rPr lang="ru-RU" sz="1600" kern="1200" dirty="0" smtClean="0"/>
            <a:t> О.Ф.,  директор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диплом и золотая медаль</a:t>
          </a:r>
          <a:endParaRPr lang="ru-RU" sz="1800" b="1" kern="1200" dirty="0"/>
        </a:p>
      </dsp:txBody>
      <dsp:txXfrm>
        <a:off x="7016211" y="2140670"/>
        <a:ext cx="2270618" cy="2140670"/>
      </dsp:txXfrm>
    </dsp:sp>
    <dsp:sp modelId="{D413A5B4-8420-4218-A4AC-A6F4E8546131}">
      <dsp:nvSpPr>
        <dsp:cNvPr id="0" name=""/>
        <dsp:cNvSpPr/>
      </dsp:nvSpPr>
      <dsp:spPr>
        <a:xfrm>
          <a:off x="7260466" y="321100"/>
          <a:ext cx="1782108" cy="178210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DC2E1E-464E-4136-A493-71738F4280AE}">
      <dsp:nvSpPr>
        <dsp:cNvPr id="0" name=""/>
        <dsp:cNvSpPr/>
      </dsp:nvSpPr>
      <dsp:spPr>
        <a:xfrm>
          <a:off x="9354948" y="0"/>
          <a:ext cx="2270618" cy="5351677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Кузбасский образовательный форум – 2021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«Методическое пособие»,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Прошлецова</a:t>
          </a:r>
          <a:r>
            <a:rPr lang="ru-RU" sz="1600" kern="1200" dirty="0" smtClean="0"/>
            <a:t> А.В.,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директор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серебряная медаль</a:t>
          </a:r>
          <a:endParaRPr lang="ru-RU" sz="1800" b="1" kern="1200" dirty="0"/>
        </a:p>
      </dsp:txBody>
      <dsp:txXfrm>
        <a:off x="9354948" y="2140670"/>
        <a:ext cx="2270618" cy="2140670"/>
      </dsp:txXfrm>
    </dsp:sp>
    <dsp:sp modelId="{6D2E763D-F372-4CF9-8F3D-D0618883A810}">
      <dsp:nvSpPr>
        <dsp:cNvPr id="0" name=""/>
        <dsp:cNvSpPr/>
      </dsp:nvSpPr>
      <dsp:spPr>
        <a:xfrm>
          <a:off x="9599203" y="321100"/>
          <a:ext cx="1782108" cy="178210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C7E50A-8A01-45EF-8AE9-F9C3E34B3AC9}">
      <dsp:nvSpPr>
        <dsp:cNvPr id="0" name=""/>
        <dsp:cNvSpPr/>
      </dsp:nvSpPr>
      <dsp:spPr>
        <a:xfrm flipH="1" flipV="1">
          <a:off x="921935" y="4420895"/>
          <a:ext cx="9781696" cy="523642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0.50704</cdr:x>
      <cdr:y>0.54905</cdr:y>
    </cdr:from>
    <cdr:to>
      <cdr:x>0.70717</cdr:x>
      <cdr:y>0.83538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16637" y="175340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1"/>
              </a:solidFill>
            </a:rPr>
            <a:t>5400</a:t>
          </a:r>
          <a:endParaRPr lang="ru-RU" sz="18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0.41726</cdr:x>
      <cdr:y>0.07221</cdr:y>
    </cdr:from>
    <cdr:to>
      <cdr:x>0.61739</cdr:x>
      <cdr:y>0.41664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22902" y="205537"/>
          <a:ext cx="1114140" cy="980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1"/>
              </a:solidFill>
            </a:rPr>
            <a:t>695</a:t>
          </a:r>
          <a:endParaRPr lang="ru-RU" sz="1800" b="1" dirty="0">
            <a:solidFill>
              <a:schemeClr val="bg1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обычный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673608" cy="96700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6224" y="264096"/>
            <a:ext cx="10881360" cy="20580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6224" y="2568352"/>
            <a:ext cx="10873208" cy="64087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лав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144" y="2208312"/>
            <a:ext cx="11522075" cy="160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Desktop\1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572296" cy="9601200"/>
          </a:xfrm>
          <a:prstGeom prst="rect">
            <a:avLst/>
          </a:prstGeom>
          <a:noFill/>
        </p:spPr>
      </p:pic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7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7.xml"/><Relationship Id="rId7" Type="http://schemas.openxmlformats.org/officeDocument/2006/relationships/diagramColors" Target="../diagrams/colors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76.emf"/><Relationship Id="rId4" Type="http://schemas.openxmlformats.org/officeDocument/2006/relationships/diagramData" Target="../diagrams/data4.xml"/><Relationship Id="rId9" Type="http://schemas.openxmlformats.org/officeDocument/2006/relationships/chart" Target="../charts/char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8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openxmlformats.org/officeDocument/2006/relationships/image" Target="../media/image86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85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28192" y="2568352"/>
            <a:ext cx="11522075" cy="2520280"/>
          </a:xfrm>
          <a:solidFill>
            <a:schemeClr val="bg1"/>
          </a:solidFill>
        </p:spPr>
        <p:txBody>
          <a:bodyPr/>
          <a:lstStyle/>
          <a:p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Августовское совещание </a:t>
            </a:r>
            <a:b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педагогических работников </a:t>
            </a:r>
            <a:b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Кемеровского муниципального округа</a:t>
            </a:r>
            <a:endParaRPr lang="ru-RU" sz="48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3"/>
          <p:cNvSpPr txBox="1">
            <a:spLocks/>
          </p:cNvSpPr>
          <p:nvPr/>
        </p:nvSpPr>
        <p:spPr>
          <a:xfrm>
            <a:off x="5536704" y="7824936"/>
            <a:ext cx="7704856" cy="10801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480060" indent="-480060" algn="l" defTabSz="12801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0130" indent="-400050" algn="l" defTabSz="128016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М.В.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Коляденко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Кемеровского муниципального округа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32248" y="192088"/>
            <a:ext cx="10017264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 новому учебному году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712168" y="1354179"/>
            <a:ext cx="4824536" cy="3618403"/>
            <a:chOff x="712168" y="1354179"/>
            <a:chExt cx="4824536" cy="3618403"/>
          </a:xfrm>
        </p:grpSpPr>
        <p:pic>
          <p:nvPicPr>
            <p:cNvPr id="9" name="Рисунок 8" descr="P7240054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2168" y="1354179"/>
              <a:ext cx="4824536" cy="36184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765174" y="4584576"/>
              <a:ext cx="2971329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Подготовка к отопительному сезону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84176" y="5448672"/>
            <a:ext cx="4680520" cy="3510390"/>
            <a:chOff x="784176" y="5448672"/>
            <a:chExt cx="4680520" cy="3510390"/>
          </a:xfrm>
        </p:grpSpPr>
        <p:pic>
          <p:nvPicPr>
            <p:cNvPr id="10" name="Рисунок 7" descr="P802028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176" y="5448672"/>
              <a:ext cx="4680520" cy="35103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856184" y="8545016"/>
              <a:ext cx="2736304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Противопожарные мероприятия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827814" y="1488232"/>
            <a:ext cx="6616790" cy="4582777"/>
            <a:chOff x="5824735" y="1901607"/>
            <a:chExt cx="7647744" cy="517557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5824735" y="1901607"/>
              <a:ext cx="7647744" cy="5175573"/>
              <a:chOff x="5824735" y="1901607"/>
              <a:chExt cx="7647744" cy="5175573"/>
            </a:xfrm>
          </p:grpSpPr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83" r="24640"/>
              <a:stretch/>
            </p:blipFill>
            <p:spPr bwMode="auto">
              <a:xfrm>
                <a:off x="5824735" y="1920280"/>
                <a:ext cx="3334313" cy="51569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Рисунок 14" descr="20200723_115315.jp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09" r="27566"/>
              <a:stretch/>
            </p:blipFill>
            <p:spPr bwMode="auto">
              <a:xfrm>
                <a:off x="8694295" y="1901607"/>
                <a:ext cx="4778184" cy="517557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Прямоугольник 20"/>
            <p:cNvSpPr/>
            <p:nvPr/>
          </p:nvSpPr>
          <p:spPr>
            <a:xfrm>
              <a:off x="5910808" y="6672808"/>
              <a:ext cx="4071743" cy="312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Антитеррористические мероприятия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804042" y="6629566"/>
            <a:ext cx="6336703" cy="2033889"/>
            <a:chOff x="198091" y="1118711"/>
            <a:chExt cx="4535786" cy="1847909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4" name="Прямоугольник с двумя скругленными противолежащими углами 23"/>
            <p:cNvSpPr/>
            <p:nvPr/>
          </p:nvSpPr>
          <p:spPr>
            <a:xfrm flipH="1">
              <a:off x="198091" y="1118711"/>
              <a:ext cx="4535786" cy="1847909"/>
            </a:xfrm>
            <a:prstGeom prst="round2DiagRect">
              <a:avLst>
                <a:gd name="adj1" fmla="val 9993"/>
                <a:gd name="adj2" fmla="val 0"/>
              </a:avLst>
            </a:prstGeom>
            <a:grpFill/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80402" y="1144761"/>
              <a:ext cx="3969989" cy="176168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Подготовка к отопительному сезону </a:t>
              </a:r>
              <a:r>
                <a:rPr lang="ru-R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  <a:p>
              <a:r>
                <a:rPr lang="ru-R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более 1 млн. руб. </a:t>
              </a:r>
              <a:endParaRPr lang="ru-RU" sz="2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Противопожарные мероприятия </a:t>
              </a:r>
              <a:r>
                <a:rPr lang="ru-R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</a:p>
            <a:p>
              <a:r>
                <a:rPr lang="ru-R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около 1,2 млн. руб.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Антитеррористическая безопасность </a:t>
              </a:r>
              <a:r>
                <a:rPr lang="ru-R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</a:p>
            <a:p>
              <a:r>
                <a:rPr lang="ru-R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более 2,5 млн.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244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32248" y="192088"/>
            <a:ext cx="10017264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 новому учебному году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442119" y="1128191"/>
            <a:ext cx="5444753" cy="3627567"/>
            <a:chOff x="442119" y="1128191"/>
            <a:chExt cx="5444753" cy="3627567"/>
          </a:xfrm>
        </p:grpSpPr>
        <p:pic>
          <p:nvPicPr>
            <p:cNvPr id="3074" name="Picture 2" descr="https://www.akmrko.ru/files/2021/07/06-1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119" y="1128191"/>
              <a:ext cx="5444753" cy="36275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550366" y="4446076"/>
              <a:ext cx="2971329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Ремонт помещений «Точка роста»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912400" y="1128190"/>
            <a:ext cx="5473984" cy="3627567"/>
            <a:chOff x="6912400" y="1128190"/>
            <a:chExt cx="5473984" cy="3627567"/>
          </a:xfrm>
        </p:grpSpPr>
        <p:pic>
          <p:nvPicPr>
            <p:cNvPr id="23" name="Picture 2" descr="C:\Users\методист\Desktop\1 сентября\фотки по приемке\ФОТО\95dbe48d-79c4-4a78-b058-ad35fc13716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400" y="1128190"/>
              <a:ext cx="5473984" cy="36275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7006751" y="4413375"/>
              <a:ext cx="2971329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Косметический ремонт помещений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83394" y="5448672"/>
            <a:ext cx="5449213" cy="3779699"/>
            <a:chOff x="6937171" y="5232648"/>
            <a:chExt cx="5449213" cy="3779699"/>
          </a:xfrm>
        </p:grpSpPr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171" y="5232648"/>
              <a:ext cx="5449213" cy="37796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048872" y="8617024"/>
              <a:ext cx="3816424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Ремонт помещения «Успех каждого ребенка»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582783" y="6096744"/>
            <a:ext cx="5752408" cy="2033889"/>
            <a:chOff x="198091" y="1118711"/>
            <a:chExt cx="4535786" cy="1847909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1" name="Прямоугольник с двумя скругленными противолежащими углами 30"/>
            <p:cNvSpPr/>
            <p:nvPr/>
          </p:nvSpPr>
          <p:spPr>
            <a:xfrm flipH="1">
              <a:off x="198091" y="1118711"/>
              <a:ext cx="4535786" cy="1847909"/>
            </a:xfrm>
            <a:prstGeom prst="round2DiagRect">
              <a:avLst>
                <a:gd name="adj1" fmla="val 9993"/>
                <a:gd name="adj2" fmla="val 0"/>
              </a:avLst>
            </a:prstGeom>
            <a:grpFill/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80402" y="1144761"/>
              <a:ext cx="3969989" cy="176168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«Успех каждого ребенка»  </a:t>
              </a:r>
              <a:r>
                <a:rPr lang="ru-R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  <a:p>
              <a:r>
                <a:rPr lang="ru-R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около 1,5 млн. руб. </a:t>
              </a:r>
              <a:endParaRPr lang="ru-RU" sz="2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Ремонт помещений </a:t>
              </a:r>
              <a:r>
                <a:rPr lang="ru-R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</a:p>
            <a:p>
              <a:r>
                <a:rPr lang="ru-RU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ru-R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олее 6 млн. руб.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Приобретение учебников  </a:t>
              </a:r>
              <a:r>
                <a:rPr lang="ru-R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</a:p>
            <a:p>
              <a:r>
                <a:rPr lang="ru-RU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более 2,3 млн.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2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765175" y="1704256"/>
            <a:ext cx="11540281" cy="6363905"/>
          </a:xfrm>
          <a:prstGeom prst="round2DiagRect">
            <a:avLst/>
          </a:prstGeom>
          <a:solidFill>
            <a:schemeClr val="bg1">
              <a:alpha val="52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2882918" y="2788523"/>
            <a:ext cx="7611594" cy="4195367"/>
          </a:xfrm>
          <a:prstGeom prst="round2DiagRect">
            <a:avLst/>
          </a:prstGeom>
          <a:solidFill>
            <a:schemeClr val="bg1"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607912" y="3720480"/>
            <a:ext cx="81026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0" b="1" i="1" dirty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49093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6104" y="48072"/>
            <a:ext cx="13249472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успеваемости по итогам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2020-2021 учебного года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833272"/>
              </p:ext>
            </p:extLst>
          </p:nvPr>
        </p:nvGraphicFramePr>
        <p:xfrm>
          <a:off x="352128" y="1422537"/>
          <a:ext cx="6552728" cy="406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0947856"/>
              </p:ext>
            </p:extLst>
          </p:nvPr>
        </p:nvGraphicFramePr>
        <p:xfrm>
          <a:off x="6690928" y="1416224"/>
          <a:ext cx="648072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4" name="Picture 2" descr="https://www.akmrko.ru/files/2021/06/10-1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995" y="5895075"/>
            <a:ext cx="5225653" cy="348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akmrko.ru/files/2021/06/10-1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1" t="26803"/>
          <a:stretch/>
        </p:blipFill>
        <p:spPr bwMode="auto">
          <a:xfrm>
            <a:off x="208112" y="5895075"/>
            <a:ext cx="5560714" cy="352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МАОУ СОШ14 Кемерово - Главная страниц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7"/>
          <a:stretch/>
        </p:blipFill>
        <p:spPr bwMode="auto">
          <a:xfrm>
            <a:off x="5536704" y="5784625"/>
            <a:ext cx="2915619" cy="374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89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Государственная (итоговая) аттестация | Официальный сайт МБОУ ЛИЦЕЙ №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120" y="230553"/>
            <a:ext cx="3456384" cy="14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527472"/>
              </p:ext>
            </p:extLst>
          </p:nvPr>
        </p:nvGraphicFramePr>
        <p:xfrm>
          <a:off x="424136" y="1920280"/>
          <a:ext cx="12313368" cy="7488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Заголовок 2"/>
          <p:cNvSpPr txBox="1">
            <a:spLocks/>
          </p:cNvSpPr>
          <p:nvPr/>
        </p:nvSpPr>
        <p:spPr>
          <a:xfrm>
            <a:off x="0" y="439816"/>
            <a:ext cx="9585216" cy="1273852"/>
          </a:xfrm>
          <a:prstGeom prst="rect">
            <a:avLst/>
          </a:prstGeom>
        </p:spPr>
        <p:txBody>
          <a:bodyPr/>
          <a:lstStyle>
            <a:lvl1pPr algn="ctr" defTabSz="1280160" rtl="0" eaLnBrk="1" latinLnBrk="0" hangingPunct="1">
              <a:spcBef>
                <a:spcPct val="0"/>
              </a:spcBef>
              <a:buNone/>
              <a:defRPr sz="6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итоговая аттестация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99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Государственная (итоговая) аттестация | Официальный сайт МБОУ ЛИЦЕЙ №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120" y="230553"/>
            <a:ext cx="3456384" cy="14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>
            <a:spLocks noGrp="1"/>
          </p:cNvSpPr>
          <p:nvPr>
            <p:ph type="ctrTitle"/>
          </p:nvPr>
        </p:nvSpPr>
        <p:spPr>
          <a:xfrm>
            <a:off x="-295944" y="264096"/>
            <a:ext cx="10017264" cy="1273852"/>
          </a:xfrm>
        </p:spPr>
        <p:txBody>
          <a:bodyPr/>
          <a:lstStyle/>
          <a:p>
            <a:r>
              <a:rPr lang="ru-RU" sz="5100" b="1" dirty="0" smtClean="0">
                <a:solidFill>
                  <a:schemeClr val="tx2">
                    <a:lumMod val="50000"/>
                  </a:schemeClr>
                </a:solidFill>
              </a:rPr>
              <a:t>Количество участников ЕГЭ</a:t>
            </a:r>
            <a:br>
              <a:rPr lang="ru-RU" sz="51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5100" b="1" dirty="0" smtClean="0">
                <a:solidFill>
                  <a:schemeClr val="tx2">
                    <a:lumMod val="50000"/>
                  </a:schemeClr>
                </a:solidFill>
              </a:rPr>
              <a:t> по предметам</a:t>
            </a:r>
            <a:endParaRPr lang="ru-RU" sz="5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406781"/>
              </p:ext>
            </p:extLst>
          </p:nvPr>
        </p:nvGraphicFramePr>
        <p:xfrm>
          <a:off x="208112" y="2280319"/>
          <a:ext cx="12385376" cy="712879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08354"/>
                <a:gridCol w="2938903"/>
                <a:gridCol w="2589033"/>
                <a:gridCol w="2449086"/>
              </a:tblGrid>
              <a:tr h="5483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Предмет 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Количество участников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83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2019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2020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2021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548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</a:rPr>
                        <a:t>Русский язык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</a:rPr>
                        <a:t>117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</a:rPr>
                        <a:t>70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</a:rPr>
                        <a:t>69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548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>
                          <a:effectLst/>
                        </a:rPr>
                        <a:t>Математика П</a:t>
                      </a:r>
                      <a:endParaRPr lang="ru-RU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>
                          <a:effectLst/>
                        </a:rPr>
                        <a:t>54</a:t>
                      </a:r>
                      <a:endParaRPr lang="ru-RU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>
                          <a:effectLst/>
                        </a:rPr>
                        <a:t>34</a:t>
                      </a:r>
                      <a:endParaRPr lang="ru-RU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</a:rPr>
                        <a:t>31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548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Обществознание 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64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34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35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548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>
                          <a:effectLst/>
                        </a:rPr>
                        <a:t>Физика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>
                          <a:effectLst/>
                        </a:rPr>
                        <a:t>26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>
                          <a:effectLst/>
                        </a:rPr>
                        <a:t>14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16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548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История 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22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14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17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548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Биология 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35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23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15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548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>
                          <a:effectLst/>
                        </a:rPr>
                        <a:t>Химия 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>
                          <a:effectLst/>
                        </a:rPr>
                        <a:t>16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>
                          <a:effectLst/>
                        </a:rPr>
                        <a:t>11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7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548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>
                          <a:effectLst/>
                        </a:rPr>
                        <a:t>Информатика и ИКТ 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>
                          <a:effectLst/>
                        </a:rPr>
                        <a:t>16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>
                          <a:effectLst/>
                        </a:rPr>
                        <a:t>5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r>
                        <a:rPr lang="ru-RU" sz="2400" dirty="0" smtClean="0">
                          <a:effectLst/>
                        </a:rPr>
                        <a:t>6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548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Литература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7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9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5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548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География 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>
                          <a:effectLst/>
                        </a:rPr>
                        <a:t>2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2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4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548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>
                          <a:effectLst/>
                        </a:rPr>
                        <a:t>Иностранный язык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1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>
                          <a:effectLst/>
                        </a:rPr>
                        <a:t>3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effectLst/>
                        </a:rPr>
                        <a:t>1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94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Государственная (итоговая) аттестация | Официальный сайт МБОУ ЛИЦЕЙ №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120" y="230553"/>
            <a:ext cx="3456384" cy="14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-295944" y="233965"/>
            <a:ext cx="10017264" cy="1273852"/>
          </a:xfrm>
          <a:prstGeom prst="rect">
            <a:avLst/>
          </a:prstGeom>
        </p:spPr>
        <p:txBody>
          <a:bodyPr/>
          <a:lstStyle>
            <a:lvl1pPr algn="ctr" defTabSz="1280160" rtl="0" eaLnBrk="1" latinLnBrk="0" hangingPunct="1">
              <a:spcBef>
                <a:spcPct val="0"/>
              </a:spcBef>
              <a:buNone/>
              <a:defRPr sz="6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100" b="1" dirty="0" smtClean="0">
                <a:solidFill>
                  <a:schemeClr val="tx2">
                    <a:lumMod val="50000"/>
                  </a:schemeClr>
                </a:solidFill>
              </a:rPr>
              <a:t>Количество участников, не набравших минимум баллов</a:t>
            </a:r>
            <a:endParaRPr lang="ru-RU" sz="5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667133"/>
              </p:ext>
            </p:extLst>
          </p:nvPr>
        </p:nvGraphicFramePr>
        <p:xfrm>
          <a:off x="928192" y="2064320"/>
          <a:ext cx="10945217" cy="741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6584"/>
                <a:gridCol w="3000334"/>
                <a:gridCol w="2688299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dirty="0" smtClean="0"/>
                        <a:t>Образовательная организация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dirty="0" smtClean="0"/>
                        <a:t>Предмет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dirty="0" smtClean="0"/>
                        <a:t>Количество участников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rowSpan="6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/>
                        <a:t>МБОУ «Березовская СОШ» - 6 человек</a:t>
                      </a:r>
                      <a:endParaRPr lang="ru-RU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Химия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География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Физика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История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Обществознание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Биология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МБОУ «</a:t>
                      </a:r>
                      <a:r>
                        <a:rPr lang="ru-RU" sz="1800" dirty="0" err="1" smtClean="0"/>
                        <a:t>Елыкаевская</a:t>
                      </a:r>
                      <a:r>
                        <a:rPr lang="ru-RU" sz="1800" dirty="0" smtClean="0"/>
                        <a:t> СОШ» - 4 человека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Химия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Биология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Обществознание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МБОУ «</a:t>
                      </a:r>
                      <a:r>
                        <a:rPr lang="ru-RU" sz="1800" dirty="0" err="1" smtClean="0"/>
                        <a:t>Мазуровская</a:t>
                      </a:r>
                      <a:r>
                        <a:rPr lang="ru-RU" sz="1800" dirty="0" smtClean="0"/>
                        <a:t> СОШ» - 3 человека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Физика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История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Обществознание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МБОУ «</a:t>
                      </a:r>
                      <a:r>
                        <a:rPr lang="ru-RU" sz="1800" dirty="0" err="1" smtClean="0"/>
                        <a:t>Новостроевская</a:t>
                      </a:r>
                      <a:r>
                        <a:rPr lang="ru-RU" sz="1800" dirty="0" smtClean="0"/>
                        <a:t> СОШ» - 2 человека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Математика П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Информатика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МБОУ «</a:t>
                      </a:r>
                      <a:r>
                        <a:rPr lang="ru-RU" sz="1800" dirty="0" err="1" smtClean="0"/>
                        <a:t>Звездненская</a:t>
                      </a:r>
                      <a:r>
                        <a:rPr lang="ru-RU" sz="1800" dirty="0" smtClean="0"/>
                        <a:t> СОШ» - 3 человека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Обществознание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Информатика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МБОУ «Барановская СОШ» - 1 человек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Физика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МБОУ «</a:t>
                      </a:r>
                      <a:r>
                        <a:rPr lang="ru-RU" sz="1800" dirty="0" err="1" smtClean="0"/>
                        <a:t>Ягуновская</a:t>
                      </a:r>
                      <a:r>
                        <a:rPr lang="ru-RU" sz="1800" dirty="0" smtClean="0"/>
                        <a:t> СОШ» - 1 человек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Химия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dirty="0" smtClean="0"/>
                        <a:t>ИТОГО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dirty="0" smtClean="0"/>
                        <a:t>20</a:t>
                      </a:r>
                      <a:endParaRPr lang="ru-RU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2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304096" y="230553"/>
            <a:ext cx="10017264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итоговая аттестация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641293"/>
              </p:ext>
            </p:extLst>
          </p:nvPr>
        </p:nvGraphicFramePr>
        <p:xfrm>
          <a:off x="1000200" y="1695466"/>
          <a:ext cx="11449272" cy="72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Государственная (итоговая) аттестация | Официальный сайт МБОУ ЛИЦЕЙ №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120" y="230553"/>
            <a:ext cx="3456384" cy="14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32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Государственная (итоговая) аттестация | Официальный сайт МБОУ ЛИЦЕЙ №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120" y="230553"/>
            <a:ext cx="3456384" cy="14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>
            <a:spLocks noGrp="1"/>
          </p:cNvSpPr>
          <p:nvPr>
            <p:ph type="ctrTitle"/>
          </p:nvPr>
        </p:nvSpPr>
        <p:spPr>
          <a:xfrm>
            <a:off x="-295944" y="264096"/>
            <a:ext cx="10017264" cy="1273852"/>
          </a:xfrm>
        </p:spPr>
        <p:txBody>
          <a:bodyPr/>
          <a:lstStyle/>
          <a:p>
            <a:r>
              <a:rPr lang="ru-RU" sz="5100" b="1" dirty="0" smtClean="0">
                <a:solidFill>
                  <a:schemeClr val="tx2">
                    <a:lumMod val="50000"/>
                  </a:schemeClr>
                </a:solidFill>
              </a:rPr>
              <a:t>Медалисты</a:t>
            </a:r>
            <a:endParaRPr lang="ru-RU" sz="5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269166"/>
              </p:ext>
            </p:extLst>
          </p:nvPr>
        </p:nvGraphicFramePr>
        <p:xfrm>
          <a:off x="1144216" y="2352328"/>
          <a:ext cx="10729191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4647"/>
                <a:gridCol w="5014264"/>
                <a:gridCol w="2520280"/>
              </a:tblGrid>
              <a:tr h="46514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Фамилия, имя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Образовательная организация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Количество баллов за 3 предмета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514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Белова Александра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МБОУ «Береговская СОШ»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259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5142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Шлетгауэр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Андрей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МБОУ «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Мазуровская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СОШ»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254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514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Денисова Алена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МБОУ «Ясногорская СОШ»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249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514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Колмогоров Данил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МБОУ «Ясногорская СОШ»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 descr="Аттестат с отличием о среднем общем образовании и медаль «за особые успехи  в учении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47"/>
          <a:stretch/>
        </p:blipFill>
        <p:spPr bwMode="auto">
          <a:xfrm>
            <a:off x="9137104" y="5722565"/>
            <a:ext cx="3456384" cy="3403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Елена\Downloads\IMG_91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3" t="3501" r="7983" b="7422"/>
          <a:stretch/>
        </p:blipFill>
        <p:spPr bwMode="auto">
          <a:xfrm>
            <a:off x="725924" y="5773393"/>
            <a:ext cx="3672408" cy="3419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Елена\Downloads\IMG_46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r="18908"/>
          <a:stretch/>
        </p:blipFill>
        <p:spPr bwMode="auto">
          <a:xfrm>
            <a:off x="4600600" y="5773394"/>
            <a:ext cx="4374553" cy="3352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85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1064056" y="203169"/>
            <a:ext cx="10017264" cy="1273852"/>
          </a:xfrm>
          <a:prstGeom prst="rect">
            <a:avLst/>
          </a:prstGeom>
        </p:spPr>
        <p:txBody>
          <a:bodyPr/>
          <a:lstStyle>
            <a:lvl1pPr algn="ctr" defTabSz="1280160" rtl="0" eaLnBrk="1" latinLnBrk="0" hangingPunct="1">
              <a:spcBef>
                <a:spcPct val="0"/>
              </a:spcBef>
              <a:buNone/>
              <a:defRPr sz="6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 и олимпиады 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062128"/>
              </p:ext>
            </p:extLst>
          </p:nvPr>
        </p:nvGraphicFramePr>
        <p:xfrm>
          <a:off x="5708164" y="2424336"/>
          <a:ext cx="6890968" cy="2160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740"/>
                <a:gridCol w="1477265"/>
                <a:gridCol w="1539218"/>
                <a:gridCol w="1415745"/>
              </a:tblGrid>
              <a:tr h="7813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Этапы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олимпиады</a:t>
                      </a:r>
                      <a:endParaRPr lang="ru-RU" sz="1800" b="1" dirty="0" smtClean="0">
                        <a:solidFill>
                          <a:srgbClr val="0070C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Количество участников</a:t>
                      </a:r>
                      <a:endParaRPr lang="ru-RU" sz="1800" b="1" dirty="0">
                        <a:solidFill>
                          <a:srgbClr val="11111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Количество победителей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Количество призеров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96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школьный этап</a:t>
                      </a:r>
                      <a:endParaRPr lang="ru-RU" sz="1800" b="1" dirty="0" smtClean="0">
                        <a:solidFill>
                          <a:srgbClr val="0070C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3177</a:t>
                      </a:r>
                      <a:endParaRPr lang="ru-RU" sz="1800" b="1" dirty="0">
                        <a:solidFill>
                          <a:srgbClr val="11111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211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953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596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муниципальный этап</a:t>
                      </a:r>
                      <a:endParaRPr lang="ru-RU" sz="1800" b="1" dirty="0" smtClean="0">
                        <a:solidFill>
                          <a:srgbClr val="0070C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575</a:t>
                      </a:r>
                      <a:endParaRPr lang="ru-RU" sz="1800" b="1" dirty="0">
                        <a:solidFill>
                          <a:srgbClr val="11111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596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региональный этап</a:t>
                      </a:r>
                      <a:endParaRPr lang="ru-RU" sz="1800" b="1" dirty="0" smtClean="0">
                        <a:solidFill>
                          <a:srgbClr val="0070C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27</a:t>
                      </a:r>
                      <a:endParaRPr lang="ru-RU" sz="1800" b="1" dirty="0">
                        <a:solidFill>
                          <a:srgbClr val="11111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-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616824" y="1533544"/>
            <a:ext cx="487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j-lt"/>
                <a:cs typeface="Times New Roman" panose="02020603050405020304" pitchFamily="18" charset="0"/>
              </a:rPr>
              <a:t>Всероссийская олимпиада школьников  </a:t>
            </a:r>
          </a:p>
          <a:p>
            <a:pPr algn="ctr"/>
            <a:r>
              <a:rPr lang="ru-RU" sz="2000" b="1" dirty="0" smtClean="0">
                <a:latin typeface="+mj-lt"/>
                <a:cs typeface="Times New Roman" panose="02020603050405020304" pitchFamily="18" charset="0"/>
              </a:rPr>
              <a:t>в 2020-2021 учебный год</a:t>
            </a:r>
            <a:endParaRPr lang="ru-RU" sz="20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97107" y="1533544"/>
            <a:ext cx="4694121" cy="3126026"/>
            <a:chOff x="497107" y="1533544"/>
            <a:chExt cx="4694121" cy="3126026"/>
          </a:xfrm>
        </p:grpSpPr>
        <p:pic>
          <p:nvPicPr>
            <p:cNvPr id="16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07" y="1533544"/>
              <a:ext cx="4694121" cy="31260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640160" y="4296544"/>
              <a:ext cx="1907049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НПК «Мир открытий»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40708" y="4800600"/>
            <a:ext cx="3498406" cy="4415121"/>
            <a:chOff x="440708" y="4800600"/>
            <a:chExt cx="3498406" cy="4415121"/>
          </a:xfrm>
        </p:grpSpPr>
        <p:pic>
          <p:nvPicPr>
            <p:cNvPr id="19" name="Picture 2" descr="C:\с ноутбука\фото олимпиады, уроки\FSYD590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9" t="29193" r="18173"/>
            <a:stretch/>
          </p:blipFill>
          <p:spPr bwMode="auto">
            <a:xfrm>
              <a:off x="440708" y="4800600"/>
              <a:ext cx="3498406" cy="44151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533311" y="8819855"/>
              <a:ext cx="2843153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Призер олимпиады по технологии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9713168" y="4814467"/>
            <a:ext cx="3290540" cy="4387386"/>
            <a:chOff x="10001200" y="4805702"/>
            <a:chExt cx="3290540" cy="438738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200" y="4805702"/>
              <a:ext cx="3290540" cy="43873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10073208" y="8819855"/>
              <a:ext cx="2088232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НПК Кузбасские истоки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564487" y="5232648"/>
            <a:ext cx="4650431" cy="3206503"/>
            <a:chOff x="4564487" y="5232648"/>
            <a:chExt cx="4650431" cy="3206503"/>
          </a:xfrm>
        </p:grpSpPr>
        <p:pic>
          <p:nvPicPr>
            <p:cNvPr id="29" name="Picture 7" descr="C:\Users\Елена\Downloads\IMG-20201119-WA005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487" y="5232648"/>
              <a:ext cx="4650431" cy="32065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4637457" y="8155800"/>
              <a:ext cx="2843153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Молодые профессионалы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1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88232" y="192088"/>
            <a:ext cx="11657384" cy="98898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«Образование»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Национальный проект «Образование» |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801" y="-455984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ацпроект «Образование»: инвестиции в будущее — Газета ВЕЧЕРНИЙ  САНКТ-ПЕТЕРБУР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376" y="1012775"/>
            <a:ext cx="9497144" cy="84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Елена\Downloads\PHOTO-2021-07-21-17-19-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3" b="4455"/>
          <a:stretch/>
        </p:blipFill>
        <p:spPr bwMode="auto">
          <a:xfrm>
            <a:off x="174213" y="2784375"/>
            <a:ext cx="3528860" cy="4896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0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08811" y="2362961"/>
            <a:ext cx="460164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духовно-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нравственного воспитания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оссийских школьников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4336" y="6712029"/>
            <a:ext cx="4788619" cy="12464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E88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Примерная программа </a:t>
            </a:r>
          </a:p>
          <a:p>
            <a:pPr algn="ctr"/>
            <a:r>
              <a:rPr lang="ru-RU" b="1" dirty="0" smtClean="0">
                <a:solidFill>
                  <a:srgbClr val="0E88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воспитания и социализации </a:t>
            </a:r>
          </a:p>
          <a:p>
            <a:pPr algn="ctr"/>
            <a:r>
              <a:rPr lang="ru-RU" b="1" dirty="0" smtClean="0">
                <a:solidFill>
                  <a:srgbClr val="0E88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endParaRPr lang="ru-RU" b="1" dirty="0">
              <a:solidFill>
                <a:srgbClr val="0E88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 rot="21016060">
            <a:off x="1540259" y="4440560"/>
            <a:ext cx="9937104" cy="1224136"/>
            <a:chOff x="1540259" y="4440560"/>
            <a:chExt cx="9937104" cy="122413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540259" y="4440560"/>
              <a:ext cx="9937104" cy="122413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66230" y="4621741"/>
              <a:ext cx="968516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Собственная программа воспитания и социализации 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обучающихся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Стрелка вниз 6"/>
          <p:cNvSpPr/>
          <p:nvPr/>
        </p:nvSpPr>
        <p:spPr>
          <a:xfrm>
            <a:off x="2224336" y="2064296"/>
            <a:ext cx="2808312" cy="208823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0800000">
            <a:off x="7984976" y="5870292"/>
            <a:ext cx="2808312" cy="208823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4098" name="Picture 2" descr="Примерная программа воспитания, утвержденная ФУМО по общему образовани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705" y="171965"/>
            <a:ext cx="2857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2"/>
          <p:cNvSpPr>
            <a:spLocks noGrp="1"/>
          </p:cNvSpPr>
          <p:nvPr>
            <p:ph type="ctrTitle"/>
          </p:nvPr>
        </p:nvSpPr>
        <p:spPr>
          <a:xfrm>
            <a:off x="-27348" y="241184"/>
            <a:ext cx="10581133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Воспитательная работа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6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4016" y="192088"/>
            <a:ext cx="10017264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Классное руководство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с ноутбука\фото Главный Учитель\image-15-03-20-01-28-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9" b="35268"/>
          <a:stretch/>
        </p:blipFill>
        <p:spPr bwMode="auto">
          <a:xfrm>
            <a:off x="424136" y="1260467"/>
            <a:ext cx="4064000" cy="406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Елена\Downloads\IMG_09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84" y="1283042"/>
            <a:ext cx="4066879" cy="405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Елена\Downloads\IMG_09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32" y="1283042"/>
            <a:ext cx="3959079" cy="405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Елена\Downloads\IMG_09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6" y="5321477"/>
            <a:ext cx="4032448" cy="37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Елена\Downloads\IMG_098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" r="10071"/>
          <a:stretch/>
        </p:blipFill>
        <p:spPr bwMode="auto">
          <a:xfrm>
            <a:off x="4456584" y="5341059"/>
            <a:ext cx="4000896" cy="378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с ноутбука\фото Главный Учитель\image-15-03-20-01-28-15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3" b="36857"/>
          <a:stretch/>
        </p:blipFill>
        <p:spPr bwMode="auto">
          <a:xfrm>
            <a:off x="8457479" y="5341058"/>
            <a:ext cx="3990632" cy="374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80120" y="203169"/>
            <a:ext cx="11809312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дошкольного образования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 descr="SAM_01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4" y="5952728"/>
            <a:ext cx="3709618" cy="2782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P80218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8" y="977625"/>
            <a:ext cx="3621402" cy="2714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" descr="P726008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00" y="984176"/>
            <a:ext cx="3648013" cy="2736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 descr="P809194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048" y="984176"/>
            <a:ext cx="3672408" cy="2752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46" y="5952728"/>
            <a:ext cx="3932195" cy="274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394267" y="3736264"/>
            <a:ext cx="11881319" cy="2062102"/>
            <a:chOff x="198091" y="1118711"/>
            <a:chExt cx="4535786" cy="187354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Прямоугольник с двумя скругленными противолежащими углами 9"/>
            <p:cNvSpPr/>
            <p:nvPr/>
          </p:nvSpPr>
          <p:spPr>
            <a:xfrm flipH="1">
              <a:off x="198091" y="1118711"/>
              <a:ext cx="4535786" cy="1847909"/>
            </a:xfrm>
            <a:prstGeom prst="round2DiagRect">
              <a:avLst>
                <a:gd name="adj1" fmla="val 9993"/>
                <a:gd name="adj2" fmla="val 0"/>
              </a:avLst>
            </a:prstGeom>
            <a:grpFill/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399428" y="1118711"/>
              <a:ext cx="2679148" cy="187354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  <a:r>
                <a:rPr lang="ru-RU" sz="3200" b="1" dirty="0" smtClean="0">
                  <a:latin typeface="Times New Roman" pitchFamily="18" charset="0"/>
                  <a:cs typeface="Times New Roman" pitchFamily="18" charset="0"/>
                </a:rPr>
                <a:t> детских сада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14</a:t>
              </a:r>
              <a:r>
                <a:rPr lang="ru-RU" sz="3200" b="1" dirty="0" smtClean="0">
                  <a:latin typeface="Times New Roman" pitchFamily="18" charset="0"/>
                  <a:cs typeface="Times New Roman" pitchFamily="18" charset="0"/>
                </a:rPr>
                <a:t> дошкольных групп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8</a:t>
              </a:r>
              <a:r>
                <a:rPr lang="ru-RU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200" b="1" dirty="0">
                  <a:latin typeface="Times New Roman" pitchFamily="18" charset="0"/>
                  <a:cs typeface="Times New Roman" pitchFamily="18" charset="0"/>
                </a:rPr>
                <a:t>консультационных </a:t>
              </a:r>
              <a:r>
                <a:rPr lang="ru-RU" sz="3200" b="1" dirty="0" smtClean="0">
                  <a:latin typeface="Times New Roman" pitchFamily="18" charset="0"/>
                  <a:cs typeface="Times New Roman" pitchFamily="18" charset="0"/>
                </a:rPr>
                <a:t>центров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2168</a:t>
              </a:r>
              <a:r>
                <a:rPr lang="ru-RU" sz="3200" b="1" dirty="0" smtClean="0">
                  <a:latin typeface="Times New Roman" pitchFamily="18" charset="0"/>
                  <a:cs typeface="Times New Roman" pitchFamily="18" charset="0"/>
                </a:rPr>
                <a:t> воспитанников</a:t>
              </a:r>
              <a:endParaRPr lang="ru-RU" sz="3200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Рисунок 3" descr="ран.возраст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r="5192"/>
          <a:stretch/>
        </p:blipFill>
        <p:spPr bwMode="auto">
          <a:xfrm>
            <a:off x="8561040" y="5965768"/>
            <a:ext cx="4032832" cy="2726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7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ctrTitle"/>
          </p:nvPr>
        </p:nvSpPr>
        <p:spPr>
          <a:xfrm>
            <a:off x="280120" y="264096"/>
            <a:ext cx="11881320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Лучшие детские сады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223" name="Picture 103" descr="C:\Users\Елена\Downloads\IMG_01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4622" b="3081"/>
          <a:stretch/>
        </p:blipFill>
        <p:spPr bwMode="auto">
          <a:xfrm rot="5400000">
            <a:off x="498131" y="2493012"/>
            <a:ext cx="6402047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5" name="Picture 105" descr="C:\Users\Елена\Downloads\IMG_01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5664" r="3278" b="5804"/>
          <a:stretch/>
        </p:blipFill>
        <p:spPr bwMode="auto">
          <a:xfrm rot="5400000">
            <a:off x="6036273" y="2500832"/>
            <a:ext cx="6345678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0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04256" y="192088"/>
            <a:ext cx="10017264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C:\Users\Pedagog-organizator\Desktop\IMG_7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28" y="1560240"/>
            <a:ext cx="4860541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D624F13-8937-4879-8697-1D07A9A7F8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9051" r="8675" b="3242"/>
          <a:stretch/>
        </p:blipFill>
        <p:spPr>
          <a:xfrm>
            <a:off x="7552928" y="5304656"/>
            <a:ext cx="4780641" cy="3461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560907376"/>
              </p:ext>
            </p:extLst>
          </p:nvPr>
        </p:nvGraphicFramePr>
        <p:xfrm>
          <a:off x="2800400" y="6240760"/>
          <a:ext cx="4191000" cy="2771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208112" y="6024736"/>
            <a:ext cx="3848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Охват дополнительным образованием</a:t>
            </a:r>
            <a:endParaRPr lang="ru-RU" sz="24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Pedagog-organizator\Desktop\прием в юнармию уа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r="13408"/>
          <a:stretch/>
        </p:blipFill>
        <p:spPr bwMode="auto">
          <a:xfrm>
            <a:off x="1576264" y="1560240"/>
            <a:ext cx="4553445" cy="3206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8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0" t="19556" r="34500" b="43111"/>
          <a:stretch>
            <a:fillRect/>
          </a:stretch>
        </p:blipFill>
        <p:spPr bwMode="auto">
          <a:xfrm>
            <a:off x="8820182" y="264096"/>
            <a:ext cx="3964142" cy="277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789672716"/>
              </p:ext>
            </p:extLst>
          </p:nvPr>
        </p:nvGraphicFramePr>
        <p:xfrm>
          <a:off x="3664496" y="2098231"/>
          <a:ext cx="5904656" cy="3797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789581" y="6036506"/>
            <a:ext cx="3806086" cy="2912696"/>
            <a:chOff x="789581" y="6036506"/>
            <a:chExt cx="3806086" cy="2912696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581" y="6036506"/>
              <a:ext cx="3806086" cy="29126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789582" y="8542856"/>
              <a:ext cx="678504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ОФП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835274" y="6116569"/>
            <a:ext cx="4231940" cy="2816391"/>
            <a:chOff x="4835274" y="6116569"/>
            <a:chExt cx="4231940" cy="2816391"/>
          </a:xfrm>
        </p:grpSpPr>
        <p:pic>
          <p:nvPicPr>
            <p:cNvPr id="28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5274" y="6116569"/>
              <a:ext cx="4231940" cy="28163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Прямоугольник 39"/>
            <p:cNvSpPr/>
            <p:nvPr/>
          </p:nvSpPr>
          <p:spPr>
            <a:xfrm>
              <a:off x="4960641" y="8542856"/>
              <a:ext cx="1421576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Хореография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255932" y="3449472"/>
            <a:ext cx="3528392" cy="4958623"/>
            <a:chOff x="9255932" y="3449472"/>
            <a:chExt cx="3528392" cy="4958623"/>
          </a:xfrm>
        </p:grpSpPr>
        <p:pic>
          <p:nvPicPr>
            <p:cNvPr id="29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5932" y="3449472"/>
              <a:ext cx="3528392" cy="49586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Прямоугольник 40"/>
            <p:cNvSpPr/>
            <p:nvPr/>
          </p:nvSpPr>
          <p:spPr>
            <a:xfrm>
              <a:off x="9353128" y="8040960"/>
              <a:ext cx="1196588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Волейбол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765899" y="2267708"/>
            <a:ext cx="3703789" cy="2777842"/>
            <a:chOff x="765899" y="2267708"/>
            <a:chExt cx="3703789" cy="2777842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899" y="2267708"/>
              <a:ext cx="3703789" cy="27778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2" name="Прямоугольник 41"/>
            <p:cNvSpPr/>
            <p:nvPr/>
          </p:nvSpPr>
          <p:spPr>
            <a:xfrm>
              <a:off x="838988" y="4656584"/>
              <a:ext cx="1421576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Робототехника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Заголовок 2"/>
          <p:cNvSpPr>
            <a:spLocks noGrp="1"/>
          </p:cNvSpPr>
          <p:nvPr>
            <p:ph type="ctrTitle"/>
          </p:nvPr>
        </p:nvSpPr>
        <p:spPr>
          <a:xfrm>
            <a:off x="-173358" y="264096"/>
            <a:ext cx="10017264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6104" y="203169"/>
            <a:ext cx="10017264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«Учитель будущего»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Официальный сайт университета имени А.И. Герцена | Герценовский университет  приглашает к участию в профессиональном конкурсе «Учитель будущего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229" y="-816024"/>
            <a:ext cx="442334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888652"/>
              </p:ext>
            </p:extLst>
          </p:nvPr>
        </p:nvGraphicFramePr>
        <p:xfrm>
          <a:off x="1216224" y="1415108"/>
          <a:ext cx="5760640" cy="3745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20899071"/>
              </p:ext>
            </p:extLst>
          </p:nvPr>
        </p:nvGraphicFramePr>
        <p:xfrm>
          <a:off x="8454505" y="2928392"/>
          <a:ext cx="4032448" cy="269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475229" y="1931512"/>
            <a:ext cx="3003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Повышение квалификации</a:t>
            </a:r>
          </a:p>
          <a:p>
            <a:r>
              <a:rPr lang="ru-RU" b="1" dirty="0"/>
              <a:t>п</a:t>
            </a:r>
            <a:r>
              <a:rPr lang="ru-RU" b="1" dirty="0" smtClean="0"/>
              <a:t>едагогических работников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90682" y="3211658"/>
            <a:ext cx="10356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ВСЕГО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522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7967615"/>
              </p:ext>
            </p:extLst>
          </p:nvPr>
        </p:nvGraphicFramePr>
        <p:xfrm>
          <a:off x="6544816" y="5736704"/>
          <a:ext cx="635376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599167" y="8149928"/>
            <a:ext cx="151945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5</a:t>
            </a:r>
            <a:r>
              <a:rPr lang="ru-RU" dirty="0" smtClean="0"/>
              <a:t> </a:t>
            </a:r>
            <a:r>
              <a:rPr lang="ru-RU" dirty="0" smtClean="0"/>
              <a:t>человек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53286" y="6231468"/>
            <a:ext cx="151945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8</a:t>
            </a:r>
            <a:r>
              <a:rPr lang="ru-RU" dirty="0" smtClean="0"/>
              <a:t> </a:t>
            </a:r>
            <a:r>
              <a:rPr lang="ru-RU" dirty="0" smtClean="0"/>
              <a:t>человек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78275" y="5473988"/>
            <a:ext cx="521277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Количество молодых специалистов </a:t>
            </a:r>
            <a:endParaRPr lang="ru-RU" b="1" dirty="0"/>
          </a:p>
        </p:txBody>
      </p:sp>
      <p:sp>
        <p:nvSpPr>
          <p:cNvPr id="13" name="Freeform 3">
            <a:extLst>
              <a:ext uri="{FF2B5EF4-FFF2-40B4-BE49-F238E27FC236}">
                <a16:creationId xmlns="" xmlns:a16="http://schemas.microsoft.com/office/drawing/2014/main" id="{BF520F99-8BDC-4D3A-AA69-D113E6778008}"/>
              </a:ext>
            </a:extLst>
          </p:cNvPr>
          <p:cNvSpPr>
            <a:spLocks noEditPoints="1"/>
          </p:cNvSpPr>
          <p:nvPr/>
        </p:nvSpPr>
        <p:spPr bwMode="gray">
          <a:xfrm>
            <a:off x="1130925" y="6600800"/>
            <a:ext cx="3672592" cy="1666628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dist="206741" dir="8249373" algn="ctr" rotWithShape="0">
              <a:srgbClr val="C0C0C0">
                <a:alpha val="50000"/>
              </a:srgbClr>
            </a:outerShdw>
          </a:effectLst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16080" y="6156033"/>
            <a:ext cx="1847850" cy="1471613"/>
            <a:chOff x="3524408" y="1837159"/>
            <a:chExt cx="1847850" cy="1471613"/>
          </a:xfrm>
        </p:grpSpPr>
        <p:grpSp>
          <p:nvGrpSpPr>
            <p:cNvPr id="15" name="Group 39"/>
            <p:cNvGrpSpPr>
              <a:grpSpLocks/>
            </p:cNvGrpSpPr>
            <p:nvPr/>
          </p:nvGrpSpPr>
          <p:grpSpPr bwMode="auto">
            <a:xfrm>
              <a:off x="3524408" y="1837159"/>
              <a:ext cx="1847850" cy="1471613"/>
              <a:chOff x="1560" y="768"/>
              <a:chExt cx="672" cy="558"/>
            </a:xfrm>
          </p:grpSpPr>
          <p:pic>
            <p:nvPicPr>
              <p:cNvPr id="17" name="Picture 38" descr="Picture1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0" y="1140"/>
                <a:ext cx="672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Oval 24"/>
              <p:cNvSpPr>
                <a:spLocks noChangeArrowheads="1"/>
              </p:cNvSpPr>
              <p:nvPr/>
            </p:nvSpPr>
            <p:spPr bwMode="gray">
              <a:xfrm>
                <a:off x="1658" y="768"/>
                <a:ext cx="469" cy="459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19" name="Oval 25"/>
              <p:cNvSpPr>
                <a:spLocks noChangeArrowheads="1"/>
              </p:cNvSpPr>
              <p:nvPr/>
            </p:nvSpPr>
            <p:spPr bwMode="gray">
              <a:xfrm>
                <a:off x="1664" y="770"/>
                <a:ext cx="458" cy="44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gray">
              <a:xfrm>
                <a:off x="1669" y="775"/>
                <a:ext cx="435" cy="41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21" name="Oval 27"/>
              <p:cNvSpPr>
                <a:spLocks noChangeArrowheads="1"/>
              </p:cNvSpPr>
              <p:nvPr/>
            </p:nvSpPr>
            <p:spPr bwMode="gray">
              <a:xfrm>
                <a:off x="1694" y="787"/>
                <a:ext cx="387" cy="3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</p:grpSp>
        <p:sp>
          <p:nvSpPr>
            <p:cNvPr id="16" name="Text Box 28"/>
            <p:cNvSpPr txBox="1">
              <a:spLocks noChangeArrowheads="1"/>
            </p:cNvSpPr>
            <p:nvPr/>
          </p:nvSpPr>
          <p:spPr bwMode="auto">
            <a:xfrm>
              <a:off x="3968908" y="2083220"/>
              <a:ext cx="140335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400" b="1" dirty="0" smtClean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2020 </a:t>
              </a:r>
              <a:r>
                <a:rPr lang="ru-RU" altLang="ru-RU" sz="2400" b="1" dirty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г.</a:t>
              </a:r>
              <a:endParaRPr lang="en-US" altLang="ru-RU" sz="2400" b="1" dirty="0">
                <a:solidFill>
                  <a:srgbClr val="000000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284559" y="6761293"/>
            <a:ext cx="1847850" cy="1471613"/>
            <a:chOff x="3524408" y="1837159"/>
            <a:chExt cx="1847850" cy="1471613"/>
          </a:xfrm>
        </p:grpSpPr>
        <p:grpSp>
          <p:nvGrpSpPr>
            <p:cNvPr id="23" name="Group 39"/>
            <p:cNvGrpSpPr>
              <a:grpSpLocks/>
            </p:cNvGrpSpPr>
            <p:nvPr/>
          </p:nvGrpSpPr>
          <p:grpSpPr bwMode="auto">
            <a:xfrm>
              <a:off x="3524408" y="1837159"/>
              <a:ext cx="1847850" cy="1471613"/>
              <a:chOff x="1560" y="768"/>
              <a:chExt cx="672" cy="558"/>
            </a:xfrm>
          </p:grpSpPr>
          <p:pic>
            <p:nvPicPr>
              <p:cNvPr id="25" name="Picture 38" descr="Picture1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0" y="1140"/>
                <a:ext cx="672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Oval 24"/>
              <p:cNvSpPr>
                <a:spLocks noChangeArrowheads="1"/>
              </p:cNvSpPr>
              <p:nvPr/>
            </p:nvSpPr>
            <p:spPr bwMode="gray">
              <a:xfrm>
                <a:off x="1658" y="768"/>
                <a:ext cx="469" cy="459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27" name="Oval 25"/>
              <p:cNvSpPr>
                <a:spLocks noChangeArrowheads="1"/>
              </p:cNvSpPr>
              <p:nvPr/>
            </p:nvSpPr>
            <p:spPr bwMode="gray">
              <a:xfrm>
                <a:off x="1664" y="770"/>
                <a:ext cx="458" cy="44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28" name="Oval 26"/>
              <p:cNvSpPr>
                <a:spLocks noChangeArrowheads="1"/>
              </p:cNvSpPr>
              <p:nvPr/>
            </p:nvSpPr>
            <p:spPr bwMode="gray">
              <a:xfrm>
                <a:off x="1669" y="775"/>
                <a:ext cx="435" cy="41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  <p:sp>
            <p:nvSpPr>
              <p:cNvPr id="29" name="Oval 27"/>
              <p:cNvSpPr>
                <a:spLocks noChangeArrowheads="1"/>
              </p:cNvSpPr>
              <p:nvPr/>
            </p:nvSpPr>
            <p:spPr bwMode="gray">
              <a:xfrm>
                <a:off x="1694" y="787"/>
                <a:ext cx="387" cy="33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ru-RU" sz="1800"/>
              </a:p>
            </p:txBody>
          </p:sp>
        </p:grp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3968908" y="2083220"/>
              <a:ext cx="140335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400" b="1" dirty="0" smtClean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2021 </a:t>
              </a:r>
              <a:r>
                <a:rPr lang="ru-RU" altLang="ru-RU" sz="2400" b="1" dirty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г.</a:t>
              </a:r>
              <a:endParaRPr lang="en-US" altLang="ru-RU" sz="2400" b="1" dirty="0">
                <a:solidFill>
                  <a:srgbClr val="000000"/>
                </a:solidFill>
                <a:latin typeface="+mn-lt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98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88232" y="264096"/>
            <a:ext cx="10017264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 профессионального мастерства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12219005"/>
              </p:ext>
            </p:extLst>
          </p:nvPr>
        </p:nvGraphicFramePr>
        <p:xfrm>
          <a:off x="556999" y="1416224"/>
          <a:ext cx="11625567" cy="5351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712168" y="7253485"/>
            <a:ext cx="11288789" cy="2226905"/>
            <a:chOff x="712168" y="7253485"/>
            <a:chExt cx="11288789" cy="2226905"/>
          </a:xfrm>
        </p:grpSpPr>
        <p:pic>
          <p:nvPicPr>
            <p:cNvPr id="7" name="Picture 3" descr="C:\Users\Наталья Викторовна\Desktop\фото для презентации\самый классный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62" b="7084"/>
            <a:stretch/>
          </p:blipFill>
          <p:spPr bwMode="auto">
            <a:xfrm>
              <a:off x="9713169" y="7415581"/>
              <a:ext cx="2287788" cy="20023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8" descr="C:\Users\Наталья Викторовна\Desktop\фото в презентацию.jpg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56"/>
            <a:stretch/>
          </p:blipFill>
          <p:spPr bwMode="auto">
            <a:xfrm>
              <a:off x="4816624" y="7295333"/>
              <a:ext cx="2156284" cy="21225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194" name="Picture 2" descr="Фотография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" b="22992"/>
            <a:stretch/>
          </p:blipFill>
          <p:spPr bwMode="auto">
            <a:xfrm>
              <a:off x="712168" y="7253485"/>
              <a:ext cx="1930013" cy="22269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Фотография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57" b="10844"/>
            <a:stretch/>
          </p:blipFill>
          <p:spPr bwMode="auto">
            <a:xfrm>
              <a:off x="2584376" y="7253486"/>
              <a:ext cx="2340458" cy="22062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Фотография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908" y="7309035"/>
              <a:ext cx="2830108" cy="21225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704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765175" y="1704256"/>
            <a:ext cx="11540281" cy="6363905"/>
          </a:xfrm>
          <a:prstGeom prst="round2DiagRect">
            <a:avLst/>
          </a:prstGeom>
          <a:solidFill>
            <a:schemeClr val="bg1">
              <a:alpha val="52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2882918" y="2788523"/>
            <a:ext cx="7611594" cy="4195367"/>
          </a:xfrm>
          <a:prstGeom prst="round2DiagRect">
            <a:avLst/>
          </a:prstGeom>
          <a:solidFill>
            <a:schemeClr val="bg1">
              <a:alpha val="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607912" y="3720480"/>
            <a:ext cx="81026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0" b="1" i="1" dirty="0">
                <a:ln w="635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36536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металлорамка - Explor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C:\Users\Елена\Downloads\qr-code на 1 вопрос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88" y="2280320"/>
            <a:ext cx="52565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48032" y="192088"/>
            <a:ext cx="10017264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«Точка роста»,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«Цифровая образовательная среда»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14601529"/>
              </p:ext>
            </p:extLst>
          </p:nvPr>
        </p:nvGraphicFramePr>
        <p:xfrm>
          <a:off x="650508" y="1541641"/>
          <a:ext cx="5400600" cy="3478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В 2020-2022 годах на реализацию проекта «Цифровая образовательная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4" t="7416" r="9334" b="14917"/>
          <a:stretch/>
        </p:blipFill>
        <p:spPr bwMode="auto">
          <a:xfrm>
            <a:off x="1591518" y="2976042"/>
            <a:ext cx="1356989" cy="672430"/>
          </a:xfrm>
          <a:prstGeom prst="rect">
            <a:avLst/>
          </a:prstGeom>
          <a:solidFill>
            <a:srgbClr val="00B0F0"/>
          </a:solidFill>
          <a:extLst/>
        </p:spPr>
      </p:pic>
      <p:grpSp>
        <p:nvGrpSpPr>
          <p:cNvPr id="7" name="Группа 6"/>
          <p:cNvGrpSpPr/>
          <p:nvPr/>
        </p:nvGrpSpPr>
        <p:grpSpPr>
          <a:xfrm>
            <a:off x="928192" y="5205428"/>
            <a:ext cx="4824536" cy="4059668"/>
            <a:chOff x="430279" y="1001419"/>
            <a:chExt cx="4214150" cy="2242035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 flipH="1">
              <a:off x="430279" y="1001419"/>
              <a:ext cx="4214150" cy="2242035"/>
            </a:xfrm>
            <a:prstGeom prst="round2DiagRect">
              <a:avLst>
                <a:gd name="adj1" fmla="val 9993"/>
                <a:gd name="adj2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18973" y="1163655"/>
              <a:ext cx="3701929" cy="19207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ОБОРУДОВАНИЕ КАБИНЕТОВ: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ИНФОРМАТИКА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ТЕХНОЛОГИЯ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ОБЖ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ФИЗИКИ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ХИМИИ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БИОЛОГИИ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ДОПОЛНИТЕЛЬНОГО ОБРАЗОВАНИЯ (ШАХМАТЫ, РОБОТОТЕХНИКА, МОДЕЛИРОВАНИЕ) 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336904" y="1406437"/>
            <a:ext cx="4535786" cy="3610187"/>
            <a:chOff x="3128774" y="1339353"/>
            <a:chExt cx="4535786" cy="361018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2" name="Прямоугольник с двумя скругленными противолежащими углами 11"/>
            <p:cNvSpPr/>
            <p:nvPr/>
          </p:nvSpPr>
          <p:spPr>
            <a:xfrm flipH="1">
              <a:off x="3128774" y="1339353"/>
              <a:ext cx="4535786" cy="3610187"/>
            </a:xfrm>
            <a:prstGeom prst="round2DiagRect">
              <a:avLst>
                <a:gd name="adj1" fmla="val 9993"/>
                <a:gd name="adj2" fmla="val 0"/>
              </a:avLst>
            </a:prstGeom>
            <a:grpFill/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07858" y="1713285"/>
              <a:ext cx="4456702" cy="286232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ОСНАЩЕНИЕ ЦИФРОВЫМ ОБОРУДОВАНИЕМ: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ИНТЕРАКТИВНЫЕ КОМПЛЕКСЫ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НОУТБУКИ ДЛЯ МОБИЛЬНОГО КОМПЬЮТЕРНОГО КЛАССА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ВИДЕОКАМЕРЫ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МНОГОФУНКЦИОНАЛЬНЫЕ УСТРОЙСТВА</a:t>
              </a:r>
            </a:p>
            <a:p>
              <a:pPr algn="just"/>
              <a:endPara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7184976" y="5183034"/>
            <a:ext cx="5616624" cy="4104455"/>
            <a:chOff x="7696944" y="5160640"/>
            <a:chExt cx="5616624" cy="4104455"/>
          </a:xfrm>
        </p:grpSpPr>
        <p:graphicFrame>
          <p:nvGraphicFramePr>
            <p:cNvPr id="10" name="Схема 9"/>
            <p:cNvGraphicFramePr/>
            <p:nvPr>
              <p:extLst>
                <p:ext uri="{D42A27DB-BD31-4B8C-83A1-F6EECF244321}">
                  <p14:modId xmlns:p14="http://schemas.microsoft.com/office/powerpoint/2010/main" val="361301576"/>
                </p:ext>
              </p:extLst>
            </p:nvPr>
          </p:nvGraphicFramePr>
          <p:xfrm>
            <a:off x="7696944" y="5160640"/>
            <a:ext cx="5616624" cy="410445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4" name="Рисунок 8" descr="Рисунок 8"/>
            <p:cNvPicPr>
              <a:picLocks noChangeAspect="1"/>
            </p:cNvPicPr>
            <p:nvPr/>
          </p:nvPicPr>
          <p:blipFill>
            <a:blip r:embed="rId13"/>
            <a:srcRect l="27307" t="8943" r="20023" b="77236"/>
            <a:stretch>
              <a:fillRect/>
            </a:stretch>
          </p:blipFill>
          <p:spPr>
            <a:xfrm>
              <a:off x="8633048" y="6922112"/>
              <a:ext cx="1687327" cy="626300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32541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860129" y="2136304"/>
            <a:ext cx="11540281" cy="6363905"/>
          </a:xfrm>
          <a:prstGeom prst="round2DiagRect">
            <a:avLst/>
          </a:prstGeom>
          <a:solidFill>
            <a:schemeClr val="bg1">
              <a:alpha val="52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4" name="Picture 2" descr="https://www.akmrko.ru/files/2020/09/01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12" y="2365928"/>
            <a:ext cx="5904656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4" y="7694972"/>
            <a:ext cx="2776678" cy="161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0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6104" y="203169"/>
            <a:ext cx="10017264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«Современная школа»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89" y="4836528"/>
            <a:ext cx="13672020" cy="646331"/>
          </a:xfrm>
          <a:prstGeom prst="rect">
            <a:avLst/>
          </a:prstGeom>
          <a:solidFill>
            <a:srgbClr val="0070C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РЕГИОНАЛЬНАЯ ПРОГРАММА «МОЯ НОВАЯ ШКОЛА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СУММА НА РЕМОНТ И ОСНАЩЕНИЕ 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300 МЛН.РУБЛЕЙ</a:t>
            </a:r>
            <a:endParaRPr lang="ru-RU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6" name="Picture 4" descr="https://www.akmrko.ru/files/2020/12/16-1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6" y="5520680"/>
            <a:ext cx="5760640" cy="3838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akmrko.ru/files/2020/12/16-1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756" y="5568656"/>
            <a:ext cx="5688632" cy="3790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www.akmrko.ru/files/2020/12/16-1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991" y="1128192"/>
            <a:ext cx="5328592" cy="3550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Федеральный проект «Современная школа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92" y="48072"/>
            <a:ext cx="285750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C:\Users\Елена\Downloads\cecc6c75-bb74-4a5c-be50-6b8a5d0a190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t="-695" r="6977" b="695"/>
          <a:stretch/>
        </p:blipFill>
        <p:spPr bwMode="auto">
          <a:xfrm>
            <a:off x="448330" y="1128192"/>
            <a:ext cx="5736446" cy="3566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38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6104" y="203169"/>
            <a:ext cx="10017264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«Современная школа»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8" y="5018365"/>
            <a:ext cx="13672020" cy="646331"/>
          </a:xfrm>
          <a:prstGeom prst="rect">
            <a:avLst/>
          </a:prstGeom>
          <a:solidFill>
            <a:srgbClr val="0070C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И ОСНАЩЕНИЕ СТАДИОНА </a:t>
            </a:r>
          </a:p>
          <a:p>
            <a:pPr algn="ct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МБОУ «БЕРЕЗОВСКАЯ СОШ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НА СУММУ </a:t>
            </a:r>
            <a:r>
              <a:rPr 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25,5 МЛН. РУБЛЕЙ</a:t>
            </a:r>
          </a:p>
        </p:txBody>
      </p:sp>
      <p:pic>
        <p:nvPicPr>
          <p:cNvPr id="13314" name="Picture 2" descr="Федеральный проект «Современная школ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92" y="48072"/>
            <a:ext cx="285750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Елена\Downloads\foto-98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4" y="5870226"/>
            <a:ext cx="4966987" cy="3311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Елена\Downloads\foto-96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8" y="1344216"/>
            <a:ext cx="5111003" cy="3407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Елена\Downloads\foto-96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44" y="1415702"/>
            <a:ext cx="4896544" cy="3264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akmrko.ru/files/2020/07/20-1-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756" y="5880719"/>
            <a:ext cx="4788532" cy="3300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9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151928" y="192088"/>
            <a:ext cx="10017264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«Демография»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Национальный проект «Демография» в Якутии в действии - Новости Якутии -  Якутия.Инф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/>
          <a:stretch/>
        </p:blipFill>
        <p:spPr bwMode="auto">
          <a:xfrm>
            <a:off x="9281120" y="0"/>
            <a:ext cx="3740886" cy="217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784176" y="1416223"/>
            <a:ext cx="5832648" cy="4027909"/>
            <a:chOff x="784176" y="1416223"/>
            <a:chExt cx="5832648" cy="4027909"/>
          </a:xfrm>
        </p:grpSpPr>
        <p:pic>
          <p:nvPicPr>
            <p:cNvPr id="12291" name="Picture 3" descr="C:\Users\Елена\Downloads\image-02-07-21-11-14-4.jpe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206"/>
            <a:stretch/>
          </p:blipFill>
          <p:spPr bwMode="auto">
            <a:xfrm>
              <a:off x="784176" y="1416223"/>
              <a:ext cx="5832648" cy="40279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856184" y="5088632"/>
              <a:ext cx="2736304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Детский сад в  с. </a:t>
              </a:r>
              <a:r>
                <a:rPr lang="ru-RU" sz="12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Верхотомское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856184" y="5689656"/>
            <a:ext cx="5760640" cy="3703173"/>
            <a:chOff x="856184" y="5689656"/>
            <a:chExt cx="5760640" cy="3703173"/>
          </a:xfrm>
        </p:grpSpPr>
        <p:pic>
          <p:nvPicPr>
            <p:cNvPr id="12292" name="Picture 4" descr="C:\Users\Елена\Downloads\PHOTO-2021-07-23-15-46-2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0" t="7768" r="15092" b="9278"/>
            <a:stretch/>
          </p:blipFill>
          <p:spPr bwMode="auto">
            <a:xfrm>
              <a:off x="856184" y="5689656"/>
              <a:ext cx="5760640" cy="37031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988876" y="8977064"/>
              <a:ext cx="2736304" cy="276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ru-RU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Детский сад в д. Береговая</a:t>
              </a:r>
              <a:endParaRPr lang="ru-RU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6" name="Picture 2" descr="C:\Users\Елена\Downloads\IMG-20200729-WA003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5599" b="19753"/>
          <a:stretch/>
        </p:blipFill>
        <p:spPr bwMode="auto">
          <a:xfrm>
            <a:off x="6920976" y="1942837"/>
            <a:ext cx="5872440" cy="549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6544817" y="7650938"/>
            <a:ext cx="6405181" cy="1464625"/>
            <a:chOff x="154103" y="1118711"/>
            <a:chExt cx="4535786" cy="1847909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8" name="Прямоугольник с двумя скругленными противолежащими углами 17"/>
            <p:cNvSpPr/>
            <p:nvPr/>
          </p:nvSpPr>
          <p:spPr>
            <a:xfrm flipH="1">
              <a:off x="154103" y="1118711"/>
              <a:ext cx="4535786" cy="1847909"/>
            </a:xfrm>
            <a:prstGeom prst="round2DiagRect">
              <a:avLst>
                <a:gd name="adj1" fmla="val 9993"/>
                <a:gd name="adj2" fmla="val 0"/>
              </a:avLst>
            </a:prstGeom>
            <a:grpFill/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80989" y="1497378"/>
              <a:ext cx="3969989" cy="109056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ОБЩАЯ СУММА </a:t>
              </a:r>
            </a:p>
            <a:p>
              <a:pPr algn="ctr"/>
              <a:r>
                <a:rPr lang="ru-RU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ИЗ БЮДЖЕТОВ РАЗНОГО УРОВНЯ</a:t>
              </a:r>
              <a:endPara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450 МЛН. РУБЛЕЙ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193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250383" y="183046"/>
            <a:ext cx="13249472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Контингент обучающихся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2021-2022 учебном году   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4716" y="7762420"/>
            <a:ext cx="13040252" cy="1830678"/>
            <a:chOff x="208112" y="7762420"/>
            <a:chExt cx="13040252" cy="1830678"/>
          </a:xfrm>
        </p:grpSpPr>
        <p:pic>
          <p:nvPicPr>
            <p:cNvPr id="20" name="Picture 5" descr="D:\фото\фасады зданий\Изумрудный город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8347" y="7763212"/>
              <a:ext cx="2590017" cy="17737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D:\фото\фасады зданий\Волш.страна Металка.jpe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7064" y="7792615"/>
              <a:ext cx="2629039" cy="18004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D:\фото\фасады зданий\WhatsApp Image 2020-07-24 at 17.12.22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0850" y="7776847"/>
              <a:ext cx="3070431" cy="17737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D:\фото\фасады зданий\здание школы Звезда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328" y="7770311"/>
              <a:ext cx="3000965" cy="17999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D:\фото\фасады зданий\металка открытие_cr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12" y="7762420"/>
              <a:ext cx="3093511" cy="17745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Елена\Downloads\5f31a1e1-0136-45eb-8dab-34fd5fcecea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302" y="7793282"/>
              <a:ext cx="2988952" cy="17770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881267" y="2744029"/>
            <a:ext cx="3100024" cy="3787931"/>
            <a:chOff x="549104" y="1160934"/>
            <a:chExt cx="3462970" cy="4250323"/>
          </a:xfrm>
        </p:grpSpPr>
        <p:grpSp>
          <p:nvGrpSpPr>
            <p:cNvPr id="26" name="Group 12">
              <a:extLst>
                <a:ext uri="{FF2B5EF4-FFF2-40B4-BE49-F238E27FC236}">
                  <a16:creationId xmlns="" xmlns:a16="http://schemas.microsoft.com/office/drawing/2014/main" id="{A963B573-12D8-4C59-BB00-19ACF37E5492}"/>
                </a:ext>
              </a:extLst>
            </p:cNvPr>
            <p:cNvGrpSpPr/>
            <p:nvPr/>
          </p:nvGrpSpPr>
          <p:grpSpPr>
            <a:xfrm>
              <a:off x="549104" y="1160934"/>
              <a:ext cx="3462970" cy="4250323"/>
              <a:chOff x="2237942" y="1322178"/>
              <a:chExt cx="3734285" cy="4583325"/>
            </a:xfrm>
          </p:grpSpPr>
          <p:sp>
            <p:nvSpPr>
              <p:cNvPr id="31" name="Flowchart: Decision 2">
                <a:extLst>
                  <a:ext uri="{FF2B5EF4-FFF2-40B4-BE49-F238E27FC236}">
                    <a16:creationId xmlns="" xmlns:a16="http://schemas.microsoft.com/office/drawing/2014/main" id="{007BE6A0-D559-4A09-9635-84EA3D972A14}"/>
                  </a:ext>
                </a:extLst>
              </p:cNvPr>
              <p:cNvSpPr/>
              <p:nvPr/>
            </p:nvSpPr>
            <p:spPr>
              <a:xfrm>
                <a:off x="3178815" y="1322178"/>
                <a:ext cx="1848091" cy="659757"/>
              </a:xfrm>
              <a:prstGeom prst="flowChartDecision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Parallelogram 10">
                <a:extLst>
                  <a:ext uri="{FF2B5EF4-FFF2-40B4-BE49-F238E27FC236}">
                    <a16:creationId xmlns="" xmlns:a16="http://schemas.microsoft.com/office/drawing/2014/main" id="{7E78B747-341E-43D5-975B-3D1F1E9903E4}"/>
                  </a:ext>
                </a:extLst>
              </p:cNvPr>
              <p:cNvSpPr/>
              <p:nvPr/>
            </p:nvSpPr>
            <p:spPr>
              <a:xfrm rot="5400000">
                <a:off x="1863098" y="2967771"/>
                <a:ext cx="3553890" cy="922459"/>
              </a:xfrm>
              <a:prstGeom prst="parallelogram">
                <a:avLst>
                  <a:gd name="adj" fmla="val 35771"/>
                </a:avLst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Parallelogram 13">
                <a:extLst>
                  <a:ext uri="{FF2B5EF4-FFF2-40B4-BE49-F238E27FC236}">
                    <a16:creationId xmlns="" xmlns:a16="http://schemas.microsoft.com/office/drawing/2014/main" id="{B5E40382-683D-4101-9490-5A9049DC6272}"/>
                  </a:ext>
                </a:extLst>
              </p:cNvPr>
              <p:cNvSpPr/>
              <p:nvPr/>
            </p:nvSpPr>
            <p:spPr>
              <a:xfrm rot="5400000" flipV="1">
                <a:off x="2785561" y="2967771"/>
                <a:ext cx="3553890" cy="922464"/>
              </a:xfrm>
              <a:prstGeom prst="parallelogram">
                <a:avLst>
                  <a:gd name="adj" fmla="val 35771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lowchart: Decision 15">
                <a:extLst>
                  <a:ext uri="{FF2B5EF4-FFF2-40B4-BE49-F238E27FC236}">
                    <a16:creationId xmlns="" xmlns:a16="http://schemas.microsoft.com/office/drawing/2014/main" id="{B3D107B5-97F5-451A-9254-A39ADDE2FFE7}"/>
                  </a:ext>
                </a:extLst>
              </p:cNvPr>
              <p:cNvSpPr/>
              <p:nvPr/>
            </p:nvSpPr>
            <p:spPr>
              <a:xfrm>
                <a:off x="4124136" y="2744283"/>
                <a:ext cx="1848091" cy="659757"/>
              </a:xfrm>
              <a:prstGeom prst="flowChartDecisio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Parallelogram 16">
                <a:extLst>
                  <a:ext uri="{FF2B5EF4-FFF2-40B4-BE49-F238E27FC236}">
                    <a16:creationId xmlns="" xmlns:a16="http://schemas.microsoft.com/office/drawing/2014/main" id="{54017EDC-78C6-45A9-A494-0C8C44FE25F4}"/>
                  </a:ext>
                </a:extLst>
              </p:cNvPr>
              <p:cNvSpPr/>
              <p:nvPr/>
            </p:nvSpPr>
            <p:spPr>
              <a:xfrm rot="5400000">
                <a:off x="3343103" y="3847571"/>
                <a:ext cx="2484519" cy="922459"/>
              </a:xfrm>
              <a:prstGeom prst="parallelogram">
                <a:avLst>
                  <a:gd name="adj" fmla="val 35771"/>
                </a:avLst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Parallelogram 17">
                <a:extLst>
                  <a:ext uri="{FF2B5EF4-FFF2-40B4-BE49-F238E27FC236}">
                    <a16:creationId xmlns="" xmlns:a16="http://schemas.microsoft.com/office/drawing/2014/main" id="{09018D45-9111-4AAF-92A9-8392CA3F5A52}"/>
                  </a:ext>
                </a:extLst>
              </p:cNvPr>
              <p:cNvSpPr/>
              <p:nvPr/>
            </p:nvSpPr>
            <p:spPr>
              <a:xfrm rot="5400000" flipV="1">
                <a:off x="4265568" y="3855192"/>
                <a:ext cx="2484518" cy="922464"/>
              </a:xfrm>
              <a:prstGeom prst="parallelogram">
                <a:avLst>
                  <a:gd name="adj" fmla="val 3577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lowchart: Decision 18">
                <a:extLst>
                  <a:ext uri="{FF2B5EF4-FFF2-40B4-BE49-F238E27FC236}">
                    <a16:creationId xmlns="" xmlns:a16="http://schemas.microsoft.com/office/drawing/2014/main" id="{D68F9546-8576-4499-B838-C6133D411525}"/>
                  </a:ext>
                </a:extLst>
              </p:cNvPr>
              <p:cNvSpPr/>
              <p:nvPr/>
            </p:nvSpPr>
            <p:spPr>
              <a:xfrm>
                <a:off x="2237946" y="3426167"/>
                <a:ext cx="1848091" cy="659757"/>
              </a:xfrm>
              <a:prstGeom prst="flowChartDecision">
                <a:avLst/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Parallelogram 19">
                <a:extLst>
                  <a:ext uri="{FF2B5EF4-FFF2-40B4-BE49-F238E27FC236}">
                    <a16:creationId xmlns="" xmlns:a16="http://schemas.microsoft.com/office/drawing/2014/main" id="{FD73310E-335B-4BEF-A066-EA8B335D510E}"/>
                  </a:ext>
                </a:extLst>
              </p:cNvPr>
              <p:cNvSpPr/>
              <p:nvPr/>
            </p:nvSpPr>
            <p:spPr>
              <a:xfrm rot="5400000">
                <a:off x="1790233" y="4203755"/>
                <a:ext cx="1817878" cy="922459"/>
              </a:xfrm>
              <a:prstGeom prst="parallelogram">
                <a:avLst>
                  <a:gd name="adj" fmla="val 35771"/>
                </a:avLst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Parallelogram 20">
                <a:extLst>
                  <a:ext uri="{FF2B5EF4-FFF2-40B4-BE49-F238E27FC236}">
                    <a16:creationId xmlns="" xmlns:a16="http://schemas.microsoft.com/office/drawing/2014/main" id="{DC3A874F-3A9F-4D1B-84D7-E9FCF87C7A59}"/>
                  </a:ext>
                </a:extLst>
              </p:cNvPr>
              <p:cNvSpPr/>
              <p:nvPr/>
            </p:nvSpPr>
            <p:spPr>
              <a:xfrm rot="5400000" flipV="1">
                <a:off x="2712698" y="4203756"/>
                <a:ext cx="1817878" cy="922464"/>
              </a:xfrm>
              <a:prstGeom prst="parallelogram">
                <a:avLst>
                  <a:gd name="adj" fmla="val 35771"/>
                </a:avLst>
              </a:prstGeom>
              <a:solidFill>
                <a:srgbClr val="00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lowchart: Decision 21">
                <a:extLst>
                  <a:ext uri="{FF2B5EF4-FFF2-40B4-BE49-F238E27FC236}">
                    <a16:creationId xmlns="" xmlns:a16="http://schemas.microsoft.com/office/drawing/2014/main" id="{A8A4A7EB-63DD-42D6-989D-39B4B2256691}"/>
                  </a:ext>
                </a:extLst>
              </p:cNvPr>
              <p:cNvSpPr/>
              <p:nvPr/>
            </p:nvSpPr>
            <p:spPr>
              <a:xfrm>
                <a:off x="3182826" y="4241482"/>
                <a:ext cx="1848091" cy="659757"/>
              </a:xfrm>
              <a:prstGeom prst="flowChartDecision">
                <a:avLst/>
              </a:prstGeom>
              <a:solidFill>
                <a:srgbClr val="33C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Parallelogram 22">
                <a:extLst>
                  <a:ext uri="{FF2B5EF4-FFF2-40B4-BE49-F238E27FC236}">
                    <a16:creationId xmlns="" xmlns:a16="http://schemas.microsoft.com/office/drawing/2014/main" id="{04D0CF21-C962-4E55-AFEF-43CC0758D46F}"/>
                  </a:ext>
                </a:extLst>
              </p:cNvPr>
              <p:cNvSpPr/>
              <p:nvPr/>
            </p:nvSpPr>
            <p:spPr>
              <a:xfrm rot="5400000">
                <a:off x="2976981" y="4777202"/>
                <a:ext cx="1334141" cy="922459"/>
              </a:xfrm>
              <a:prstGeom prst="parallelogram">
                <a:avLst>
                  <a:gd name="adj" fmla="val 35771"/>
                </a:avLst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Parallelogram 23">
                <a:extLst>
                  <a:ext uri="{FF2B5EF4-FFF2-40B4-BE49-F238E27FC236}">
                    <a16:creationId xmlns="" xmlns:a16="http://schemas.microsoft.com/office/drawing/2014/main" id="{0BD9B9DC-93A4-44A1-937C-63D842689D60}"/>
                  </a:ext>
                </a:extLst>
              </p:cNvPr>
              <p:cNvSpPr/>
              <p:nvPr/>
            </p:nvSpPr>
            <p:spPr>
              <a:xfrm rot="5400000" flipV="1">
                <a:off x="3899447" y="4777202"/>
                <a:ext cx="1334139" cy="922464"/>
              </a:xfrm>
              <a:prstGeom prst="parallelogram">
                <a:avLst>
                  <a:gd name="adj" fmla="val 35771"/>
                </a:avLst>
              </a:prstGeom>
              <a:solidFill>
                <a:srgbClr val="1468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828846" y="1236011"/>
              <a:ext cx="962859" cy="51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4595</a:t>
              </a:r>
              <a:endParaRPr lang="ru-RU" sz="24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4575" y="3114688"/>
              <a:ext cx="1034759" cy="51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397</a:t>
              </a:r>
              <a:endParaRPr lang="ru-RU" sz="24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10531" y="3856616"/>
              <a:ext cx="733049" cy="51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92</a:t>
              </a:r>
              <a:endParaRPr lang="ru-RU" sz="24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25201" y="2534719"/>
              <a:ext cx="932399" cy="51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/>
                <a:t>502</a:t>
              </a:r>
              <a:endParaRPr lang="ru-RU" sz="2400" b="1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4943740" y="5122807"/>
            <a:ext cx="2622940" cy="830997"/>
            <a:chOff x="4457798" y="2335018"/>
            <a:chExt cx="2622940" cy="830997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0820DC3E-D6ED-4F6D-977F-6F5C29E50055}"/>
                </a:ext>
              </a:extLst>
            </p:cNvPr>
            <p:cNvSpPr txBox="1"/>
            <p:nvPr/>
          </p:nvSpPr>
          <p:spPr>
            <a:xfrm>
              <a:off x="5124336" y="2335018"/>
              <a:ext cx="19564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Число выпускников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 классов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/>
                <a:cs typeface="Arial" panose="020B0604020202020204" pitchFamily="34" charset="0"/>
              </a:endParaRPr>
            </a:p>
          </p:txBody>
        </p:sp>
        <p:sp>
          <p:nvSpPr>
            <p:cNvPr id="45" name="Oval 27">
              <a:extLst>
                <a:ext uri="{FF2B5EF4-FFF2-40B4-BE49-F238E27FC236}">
                  <a16:creationId xmlns="" xmlns:a16="http://schemas.microsoft.com/office/drawing/2014/main" id="{9DA5B5DA-42BE-4D68-A5AE-36005AB111A0}"/>
                </a:ext>
              </a:extLst>
            </p:cNvPr>
            <p:cNvSpPr/>
            <p:nvPr/>
          </p:nvSpPr>
          <p:spPr>
            <a:xfrm>
              <a:off x="4457798" y="2351872"/>
              <a:ext cx="506366" cy="506366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4633635" y="4081417"/>
            <a:ext cx="2748658" cy="830997"/>
            <a:chOff x="4457798" y="3047969"/>
            <a:chExt cx="2748658" cy="830997"/>
          </a:xfrm>
        </p:grpSpPr>
        <p:sp>
          <p:nvSpPr>
            <p:cNvPr id="47" name="Oval 28">
              <a:extLst>
                <a:ext uri="{FF2B5EF4-FFF2-40B4-BE49-F238E27FC236}">
                  <a16:creationId xmlns="" xmlns:a16="http://schemas.microsoft.com/office/drawing/2014/main" id="{43BBDDCC-5A35-42F8-949B-2D785F229D52}"/>
                </a:ext>
              </a:extLst>
            </p:cNvPr>
            <p:cNvSpPr/>
            <p:nvPr/>
          </p:nvSpPr>
          <p:spPr>
            <a:xfrm>
              <a:off x="4457798" y="3047969"/>
              <a:ext cx="506366" cy="506366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493C281E-8B7A-431B-91B3-A28623F12A4C}"/>
                </a:ext>
              </a:extLst>
            </p:cNvPr>
            <p:cNvSpPr txBox="1"/>
            <p:nvPr/>
          </p:nvSpPr>
          <p:spPr>
            <a:xfrm>
              <a:off x="5153722" y="3047969"/>
              <a:ext cx="20527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uk-UA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Число в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ыпускников </a:t>
              </a:r>
            </a:p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 классов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4085737" y="3272603"/>
            <a:ext cx="3414924" cy="506493"/>
            <a:chOff x="4457798" y="3667554"/>
            <a:chExt cx="3414924" cy="506493"/>
          </a:xfrm>
        </p:grpSpPr>
        <p:sp>
          <p:nvSpPr>
            <p:cNvPr id="50" name="Oval 29">
              <a:extLst>
                <a:ext uri="{FF2B5EF4-FFF2-40B4-BE49-F238E27FC236}">
                  <a16:creationId xmlns="" xmlns:a16="http://schemas.microsoft.com/office/drawing/2014/main" id="{4A68B7B5-DDE3-4E6B-AC15-A4E98B1CE98A}"/>
                </a:ext>
              </a:extLst>
            </p:cNvPr>
            <p:cNvSpPr/>
            <p:nvPr/>
          </p:nvSpPr>
          <p:spPr>
            <a:xfrm>
              <a:off x="4457798" y="3667681"/>
              <a:ext cx="506366" cy="50636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D00B0112-C5F4-45B3-8CE3-6FA63122266A}"/>
                </a:ext>
              </a:extLst>
            </p:cNvPr>
            <p:cNvSpPr txBox="1"/>
            <p:nvPr/>
          </p:nvSpPr>
          <p:spPr>
            <a:xfrm>
              <a:off x="5095704" y="3667554"/>
              <a:ext cx="2777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uk-UA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Число первоклассников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3677337" y="2251281"/>
            <a:ext cx="3462277" cy="830997"/>
            <a:chOff x="4439077" y="4239308"/>
            <a:chExt cx="3462277" cy="830997"/>
          </a:xfrm>
        </p:grpSpPr>
        <p:sp>
          <p:nvSpPr>
            <p:cNvPr id="53" name="Oval 32">
              <a:extLst>
                <a:ext uri="{FF2B5EF4-FFF2-40B4-BE49-F238E27FC236}">
                  <a16:creationId xmlns="" xmlns:a16="http://schemas.microsoft.com/office/drawing/2014/main" id="{E4EF440B-1E14-416B-B7A1-CA0084537386}"/>
                </a:ext>
              </a:extLst>
            </p:cNvPr>
            <p:cNvSpPr/>
            <p:nvPr/>
          </p:nvSpPr>
          <p:spPr>
            <a:xfrm>
              <a:off x="4439077" y="4289317"/>
              <a:ext cx="506366" cy="5063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DE4AFA5D-21A8-4875-B658-4CDD542CFEC3}"/>
                </a:ext>
              </a:extLst>
            </p:cNvPr>
            <p:cNvSpPr txBox="1"/>
            <p:nvPr/>
          </p:nvSpPr>
          <p:spPr>
            <a:xfrm>
              <a:off x="5124336" y="4239308"/>
              <a:ext cx="27770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uk-UA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lt"/>
                </a:defRPr>
              </a:lvl1pPr>
            </a:lstStyle>
            <a:p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Число учащихся общеобразовательных школ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5" name="Picture 2" descr="D:\августовская 2016\презентация\фото\Изображение 2345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506" y="1456099"/>
            <a:ext cx="3759894" cy="24806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7" name="Picture 2" descr="C:\Users\Елена\Desktop\image.jpg"/>
          <p:cNvPicPr>
            <a:picLocks noChangeAspect="1" noChangeArrowheads="1"/>
          </p:cNvPicPr>
          <p:nvPr/>
        </p:nvPicPr>
        <p:blipFill rotWithShape="1">
          <a:blip r:embed="rId9" cstate="print">
            <a:extLst/>
          </a:blip>
          <a:srcRect b="14879"/>
          <a:stretch/>
        </p:blipFill>
        <p:spPr bwMode="auto">
          <a:xfrm>
            <a:off x="8921080" y="4269149"/>
            <a:ext cx="3677517" cy="27902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1642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-250383" y="183046"/>
            <a:ext cx="13249472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материально-технической базы  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7299" y="1920280"/>
            <a:ext cx="1703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2019 год</a:t>
            </a:r>
            <a:endParaRPr lang="ru-RU" sz="32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936576" y="3288432"/>
            <a:ext cx="1703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2020 год</a:t>
            </a:r>
            <a:endParaRPr lang="ru-RU" sz="32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936576" y="4701590"/>
            <a:ext cx="1703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2021 год</a:t>
            </a:r>
            <a:endParaRPr lang="ru-RU" sz="3200" b="1" dirty="0"/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4715962" y="1708611"/>
            <a:ext cx="1656184" cy="1008112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Штриховая стрелка вправо 58"/>
          <p:cNvSpPr/>
          <p:nvPr/>
        </p:nvSpPr>
        <p:spPr>
          <a:xfrm>
            <a:off x="4700773" y="3076763"/>
            <a:ext cx="1656184" cy="1008112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Штриховая стрелка вправо 59"/>
          <p:cNvSpPr/>
          <p:nvPr/>
        </p:nvSpPr>
        <p:spPr>
          <a:xfrm>
            <a:off x="4700773" y="4489921"/>
            <a:ext cx="1656184" cy="1008112"/>
          </a:xfrm>
          <a:prstGeom prst="striped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8128992" y="4701590"/>
            <a:ext cx="4266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б</a:t>
            </a:r>
            <a:r>
              <a:rPr lang="ru-RU" sz="3200" b="1" dirty="0" smtClean="0">
                <a:solidFill>
                  <a:srgbClr val="FF0000"/>
                </a:solidFill>
              </a:rPr>
              <a:t>олее 460 млн. рублей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128193" y="3288431"/>
            <a:ext cx="4266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б</a:t>
            </a:r>
            <a:r>
              <a:rPr lang="ru-RU" sz="3200" b="1" dirty="0" smtClean="0">
                <a:solidFill>
                  <a:srgbClr val="FF0000"/>
                </a:solidFill>
              </a:rPr>
              <a:t>олее 309 млн. рублей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091005" y="1920280"/>
            <a:ext cx="4266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б</a:t>
            </a:r>
            <a:r>
              <a:rPr lang="ru-RU" sz="3200" b="1" dirty="0" smtClean="0">
                <a:solidFill>
                  <a:srgbClr val="FF0000"/>
                </a:solidFill>
              </a:rPr>
              <a:t>олее 192 млн. рублей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967299" y="6024736"/>
            <a:ext cx="11428630" cy="720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127674" y="6702768"/>
            <a:ext cx="64915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б</a:t>
            </a:r>
            <a:r>
              <a:rPr lang="ru-RU" sz="4400" b="1" dirty="0" smtClean="0">
                <a:solidFill>
                  <a:srgbClr val="FF0000"/>
                </a:solidFill>
              </a:rPr>
              <a:t>олее </a:t>
            </a:r>
            <a:r>
              <a:rPr lang="ru-RU" sz="8000" b="1" dirty="0" smtClean="0">
                <a:solidFill>
                  <a:srgbClr val="FF0000"/>
                </a:solidFill>
              </a:rPr>
              <a:t>960</a:t>
            </a:r>
            <a:r>
              <a:rPr lang="ru-RU" sz="4400" b="1" dirty="0" smtClean="0">
                <a:solidFill>
                  <a:srgbClr val="FF0000"/>
                </a:solidFill>
              </a:rPr>
              <a:t> млн. рублей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-20181019-WA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89232" y="8518"/>
            <a:ext cx="2371369" cy="186004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72208" y="264096"/>
            <a:ext cx="10017264" cy="127385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Школьное питание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330243"/>
              </p:ext>
            </p:extLst>
          </p:nvPr>
        </p:nvGraphicFramePr>
        <p:xfrm>
          <a:off x="7480920" y="2352328"/>
          <a:ext cx="532068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689"/>
                <a:gridCol w="2003169"/>
                <a:gridCol w="207982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Учебный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год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FDE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Областной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</a:rPr>
                        <a:t> бюджет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FDE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Муниципальный бюджет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FDE">
                        <a:alpha val="4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2019-2020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FDE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5300 тыс. руб.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FDE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670 тыс. руб.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FDE">
                        <a:alpha val="4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2020-2021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FDE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5305,5 тыс. руб.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FDE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1004,9 тыс. руб.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FDE">
                        <a:alpha val="4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52928" y="1668506"/>
            <a:ext cx="4816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j-lt"/>
                <a:cs typeface="Times New Roman" panose="02020603050405020304" pitchFamily="18" charset="0"/>
              </a:rPr>
              <a:t>Финансирование на льготное питание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0646740"/>
              </p:ext>
            </p:extLst>
          </p:nvPr>
        </p:nvGraphicFramePr>
        <p:xfrm>
          <a:off x="640160" y="1668506"/>
          <a:ext cx="6624736" cy="3652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C:\Users\Елена\Downloads\i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26" y="5556285"/>
            <a:ext cx="5184576" cy="3456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пищебло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200" y="5556285"/>
            <a:ext cx="5116584" cy="3398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072208" y="8542856"/>
            <a:ext cx="2808312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Технологическое оборудование</a:t>
            </a:r>
            <a:endParaRPr lang="ru-RU" sz="12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36904" y="8617024"/>
            <a:ext cx="2570239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Холодильное оборудование</a:t>
            </a:r>
            <a:endParaRPr lang="ru-RU" sz="12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14734</TotalTime>
  <Words>882</Words>
  <Application>Microsoft Office PowerPoint</Application>
  <PresentationFormat>A3 (297x420 мм)</PresentationFormat>
  <Paragraphs>338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1</vt:lpstr>
      <vt:lpstr>Августовское совещание  педагогических работников  Кемеровского муниципального округа</vt:lpstr>
      <vt:lpstr>Национальный проект «Образование»</vt:lpstr>
      <vt:lpstr>Проекты «Точка роста»,  «Цифровая образовательная среда»</vt:lpstr>
      <vt:lpstr>Проект «Современная школа»</vt:lpstr>
      <vt:lpstr>Проект «Современная школа»</vt:lpstr>
      <vt:lpstr>Национальный проект «Демография»</vt:lpstr>
      <vt:lpstr>Контингент обучающихся  в 2021-2022 учебном году   </vt:lpstr>
      <vt:lpstr>Укрепление материально-технической базы  </vt:lpstr>
      <vt:lpstr>Школьное питание</vt:lpstr>
      <vt:lpstr>Подготовка к новому учебному году</vt:lpstr>
      <vt:lpstr>Подготовка к новому учебному году</vt:lpstr>
      <vt:lpstr>Презентация PowerPoint</vt:lpstr>
      <vt:lpstr>Показатели успеваемости по итогам  2020-2021 учебного года</vt:lpstr>
      <vt:lpstr>Презентация PowerPoint</vt:lpstr>
      <vt:lpstr>Количество участников ЕГЭ  по предметам</vt:lpstr>
      <vt:lpstr>Презентация PowerPoint</vt:lpstr>
      <vt:lpstr>Государственная итоговая аттестация</vt:lpstr>
      <vt:lpstr>Медалисты</vt:lpstr>
      <vt:lpstr>Презентация PowerPoint</vt:lpstr>
      <vt:lpstr>Воспитательная работа</vt:lpstr>
      <vt:lpstr>Классное руководство</vt:lpstr>
      <vt:lpstr>Доступность дошкольного образования</vt:lpstr>
      <vt:lpstr>Лучшие детские сады</vt:lpstr>
      <vt:lpstr>Дополнительное образование</vt:lpstr>
      <vt:lpstr>Дополнительное образование</vt:lpstr>
      <vt:lpstr>Проект «Учитель будущего»</vt:lpstr>
      <vt:lpstr>Конкурсы профессионального мастерства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Елена</cp:lastModifiedBy>
  <cp:revision>271</cp:revision>
  <dcterms:created xsi:type="dcterms:W3CDTF">2020-10-07T10:14:57Z</dcterms:created>
  <dcterms:modified xsi:type="dcterms:W3CDTF">2021-08-24T03:02:56Z</dcterms:modified>
</cp:coreProperties>
</file>